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sldIdLst>
    <p:sldId id="256" r:id="rId2"/>
    <p:sldId id="305" r:id="rId3"/>
    <p:sldId id="266" r:id="rId4"/>
    <p:sldId id="267" r:id="rId5"/>
    <p:sldId id="285" r:id="rId6"/>
    <p:sldId id="276" r:id="rId7"/>
    <p:sldId id="277" r:id="rId8"/>
    <p:sldId id="284" r:id="rId9"/>
    <p:sldId id="281" r:id="rId10"/>
    <p:sldId id="282" r:id="rId11"/>
    <p:sldId id="283" r:id="rId12"/>
    <p:sldId id="286" r:id="rId13"/>
    <p:sldId id="288" r:id="rId14"/>
    <p:sldId id="289" r:id="rId15"/>
    <p:sldId id="290" r:id="rId16"/>
    <p:sldId id="291" r:id="rId17"/>
    <p:sldId id="293" r:id="rId18"/>
    <p:sldId id="294" r:id="rId19"/>
    <p:sldId id="296" r:id="rId20"/>
    <p:sldId id="297" r:id="rId21"/>
    <p:sldId id="299" r:id="rId22"/>
    <p:sldId id="300" r:id="rId23"/>
    <p:sldId id="301" r:id="rId24"/>
    <p:sldId id="302" r:id="rId25"/>
    <p:sldId id="303" r:id="rId26"/>
    <p:sldId id="304" r:id="rId27"/>
    <p:sldId id="27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29A017"/>
    <a:srgbClr val="91E652"/>
    <a:srgbClr val="BDC5D2"/>
    <a:srgbClr val="333333"/>
    <a:srgbClr val="25A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53"/>
    <p:restoredTop sz="94655"/>
  </p:normalViewPr>
  <p:slideViewPr>
    <p:cSldViewPr snapToGrid="0" snapToObjects="1">
      <p:cViewPr varScale="1">
        <p:scale>
          <a:sx n="82" d="100"/>
          <a:sy n="82" d="100"/>
        </p:scale>
        <p:origin x="200"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FA032BDF-071B-994F-BA13-CB9BA1D93159}" type="datetimeFigureOut">
              <a:rPr lang="en-US" smtClean="0"/>
              <a:t>9/2/19</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DC488C69-6074-2646-8E2C-903FE545FE86}"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47303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032BDF-071B-994F-BA13-CB9BA1D93159}" type="datetimeFigureOut">
              <a:rPr lang="en-US" smtClean="0"/>
              <a:t>9/2/19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88C69-6074-2646-8E2C-903FE545FE86}" type="slidenum">
              <a:rPr lang="en-US" smtClean="0"/>
              <a:t>‹#›</a:t>
            </a:fld>
            <a:endParaRPr lang="en-US"/>
          </a:p>
        </p:txBody>
      </p:sp>
    </p:spTree>
    <p:extLst>
      <p:ext uri="{BB962C8B-B14F-4D97-AF65-F5344CB8AC3E}">
        <p14:creationId xmlns:p14="http://schemas.microsoft.com/office/powerpoint/2010/main" val="657257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032BDF-071B-994F-BA13-CB9BA1D93159}" type="datetimeFigureOut">
              <a:rPr lang="en-US" smtClean="0"/>
              <a:t>9/2/19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88C69-6074-2646-8E2C-903FE545FE86}" type="slidenum">
              <a:rPr lang="en-US" smtClean="0"/>
              <a:t>‹#›</a:t>
            </a:fld>
            <a:endParaRPr lang="en-US"/>
          </a:p>
        </p:txBody>
      </p:sp>
    </p:spTree>
    <p:extLst>
      <p:ext uri="{BB962C8B-B14F-4D97-AF65-F5344CB8AC3E}">
        <p14:creationId xmlns:p14="http://schemas.microsoft.com/office/powerpoint/2010/main" val="1419328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032BDF-071B-994F-BA13-CB9BA1D93159}" type="datetimeFigureOut">
              <a:rPr lang="en-US" smtClean="0"/>
              <a:t>9/2/19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88C69-6074-2646-8E2C-903FE545FE86}" type="slidenum">
              <a:rPr lang="en-US" smtClean="0"/>
              <a:t>‹#›</a:t>
            </a:fld>
            <a:endParaRPr lang="en-US"/>
          </a:p>
        </p:txBody>
      </p:sp>
    </p:spTree>
    <p:extLst>
      <p:ext uri="{BB962C8B-B14F-4D97-AF65-F5344CB8AC3E}">
        <p14:creationId xmlns:p14="http://schemas.microsoft.com/office/powerpoint/2010/main" val="2236439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FA032BDF-071B-994F-BA13-CB9BA1D93159}" type="datetimeFigureOut">
              <a:rPr lang="en-US" smtClean="0"/>
              <a:t>9/2/19</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DC488C69-6074-2646-8E2C-903FE545FE86}"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01960063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032BDF-071B-994F-BA13-CB9BA1D93159}" type="datetimeFigureOut">
              <a:rPr lang="en-US" smtClean="0"/>
              <a:t>9/2/19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488C69-6074-2646-8E2C-903FE545FE86}" type="slidenum">
              <a:rPr lang="en-US" smtClean="0"/>
              <a:t>‹#›</a:t>
            </a:fld>
            <a:endParaRPr lang="en-US"/>
          </a:p>
        </p:txBody>
      </p:sp>
    </p:spTree>
    <p:extLst>
      <p:ext uri="{BB962C8B-B14F-4D97-AF65-F5344CB8AC3E}">
        <p14:creationId xmlns:p14="http://schemas.microsoft.com/office/powerpoint/2010/main" val="338085230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032BDF-071B-994F-BA13-CB9BA1D93159}" type="datetimeFigureOut">
              <a:rPr lang="en-US" smtClean="0"/>
              <a:t>9/2/19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488C69-6074-2646-8E2C-903FE545FE86}" type="slidenum">
              <a:rPr lang="en-US" smtClean="0"/>
              <a:t>‹#›</a:t>
            </a:fld>
            <a:endParaRPr lang="en-US"/>
          </a:p>
        </p:txBody>
      </p:sp>
    </p:spTree>
    <p:extLst>
      <p:ext uri="{BB962C8B-B14F-4D97-AF65-F5344CB8AC3E}">
        <p14:creationId xmlns:p14="http://schemas.microsoft.com/office/powerpoint/2010/main" val="331206417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032BDF-071B-994F-BA13-CB9BA1D93159}" type="datetimeFigureOut">
              <a:rPr lang="en-US" smtClean="0"/>
              <a:t>9/2/19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488C69-6074-2646-8E2C-903FE545FE86}" type="slidenum">
              <a:rPr lang="en-US" smtClean="0"/>
              <a:t>‹#›</a:t>
            </a:fld>
            <a:endParaRPr lang="en-US"/>
          </a:p>
        </p:txBody>
      </p:sp>
    </p:spTree>
    <p:extLst>
      <p:ext uri="{BB962C8B-B14F-4D97-AF65-F5344CB8AC3E}">
        <p14:creationId xmlns:p14="http://schemas.microsoft.com/office/powerpoint/2010/main" val="3837809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032BDF-071B-994F-BA13-CB9BA1D93159}" type="datetimeFigureOut">
              <a:rPr lang="en-US" smtClean="0"/>
              <a:t>9/2/19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488C69-6074-2646-8E2C-903FE545FE86}" type="slidenum">
              <a:rPr lang="en-US" smtClean="0"/>
              <a:t>‹#›</a:t>
            </a:fld>
            <a:endParaRPr lang="en-US"/>
          </a:p>
        </p:txBody>
      </p:sp>
    </p:spTree>
    <p:extLst>
      <p:ext uri="{BB962C8B-B14F-4D97-AF65-F5344CB8AC3E}">
        <p14:creationId xmlns:p14="http://schemas.microsoft.com/office/powerpoint/2010/main" val="1763896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FA032BDF-071B-994F-BA13-CB9BA1D93159}" type="datetimeFigureOut">
              <a:rPr lang="en-US" smtClean="0"/>
              <a:t>9/2/19</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DC488C69-6074-2646-8E2C-903FE545FE86}"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72049171"/>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FA032BDF-071B-994F-BA13-CB9BA1D93159}" type="datetimeFigureOut">
              <a:rPr lang="en-US" smtClean="0"/>
              <a:t>9/2/19</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DC488C69-6074-2646-8E2C-903FE545FE86}" type="slidenum">
              <a:rPr lang="en-US" smtClean="0"/>
              <a:t>‹#›</a:t>
            </a:fld>
            <a:endParaRPr lang="en-US"/>
          </a:p>
        </p:txBody>
      </p:sp>
    </p:spTree>
    <p:extLst>
      <p:ext uri="{BB962C8B-B14F-4D97-AF65-F5344CB8AC3E}">
        <p14:creationId xmlns:p14="http://schemas.microsoft.com/office/powerpoint/2010/main" val="4266868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FA032BDF-071B-994F-BA13-CB9BA1D93159}" type="datetimeFigureOut">
              <a:rPr lang="en-US" smtClean="0"/>
              <a:t>9/2/19</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C488C69-6074-2646-8E2C-903FE545FE86}"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9346172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25A09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CF220D-8F78-0F45-9255-35F9E0D01D7F}"/>
              </a:ext>
            </a:extLst>
          </p:cNvPr>
          <p:cNvSpPr/>
          <p:nvPr/>
        </p:nvSpPr>
        <p:spPr>
          <a:xfrm>
            <a:off x="0" y="-2"/>
            <a:ext cx="6096000" cy="6858001"/>
          </a:xfrm>
          <a:prstGeom prst="rect">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96E425E-C0E6-7D4B-B28D-833A85EE9321}"/>
              </a:ext>
            </a:extLst>
          </p:cNvPr>
          <p:cNvSpPr>
            <a:spLocks noGrp="1"/>
          </p:cNvSpPr>
          <p:nvPr>
            <p:ph type="subTitle" idx="1"/>
          </p:nvPr>
        </p:nvSpPr>
        <p:spPr>
          <a:xfrm>
            <a:off x="0" y="3808171"/>
            <a:ext cx="6096000" cy="572070"/>
          </a:xfrm>
        </p:spPr>
        <p:txBody>
          <a:bodyPr>
            <a:normAutofit/>
          </a:bodyPr>
          <a:lstStyle/>
          <a:p>
            <a:r>
              <a:rPr lang="en-US" sz="1800" dirty="0">
                <a:solidFill>
                  <a:schemeClr val="bg1"/>
                </a:solidFill>
              </a:rPr>
              <a:t>Petunjuk penggunaan aplikasi</a:t>
            </a:r>
          </a:p>
        </p:txBody>
      </p:sp>
      <p:pic>
        <p:nvPicPr>
          <p:cNvPr id="5" name="Picture 4">
            <a:extLst>
              <a:ext uri="{FF2B5EF4-FFF2-40B4-BE49-F238E27FC236}">
                <a16:creationId xmlns:a16="http://schemas.microsoft.com/office/drawing/2014/main" id="{1A8BAAFC-C9D2-3249-BDBB-C6D666818F51}"/>
              </a:ext>
            </a:extLst>
          </p:cNvPr>
          <p:cNvPicPr>
            <a:picLocks noChangeAspect="1"/>
          </p:cNvPicPr>
          <p:nvPr/>
        </p:nvPicPr>
        <p:blipFill>
          <a:blip r:embed="rId2"/>
          <a:stretch>
            <a:fillRect/>
          </a:stretch>
        </p:blipFill>
        <p:spPr>
          <a:xfrm>
            <a:off x="1617812" y="2081791"/>
            <a:ext cx="2860375" cy="1347207"/>
          </a:xfrm>
          <a:prstGeom prst="rect">
            <a:avLst/>
          </a:prstGeom>
        </p:spPr>
      </p:pic>
      <p:sp>
        <p:nvSpPr>
          <p:cNvPr id="7" name="TextBox 6">
            <a:extLst>
              <a:ext uri="{FF2B5EF4-FFF2-40B4-BE49-F238E27FC236}">
                <a16:creationId xmlns:a16="http://schemas.microsoft.com/office/drawing/2014/main" id="{E22F26A8-2946-1647-8B86-A389BC52E1A4}"/>
              </a:ext>
            </a:extLst>
          </p:cNvPr>
          <p:cNvSpPr txBox="1"/>
          <p:nvPr/>
        </p:nvSpPr>
        <p:spPr>
          <a:xfrm>
            <a:off x="7713812" y="1537486"/>
            <a:ext cx="3924300" cy="378302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a:solidFill>
                  <a:schemeClr val="bg1"/>
                </a:solidFill>
              </a:rPr>
              <a:t>LOGIN</a:t>
            </a:r>
          </a:p>
          <a:p>
            <a:pPr marL="285750" indent="-285750">
              <a:lnSpc>
                <a:spcPct val="150000"/>
              </a:lnSpc>
              <a:buFont typeface="Arial" panose="020B0604020202020204" pitchFamily="34" charset="0"/>
              <a:buChar char="•"/>
            </a:pPr>
            <a:r>
              <a:rPr lang="en-US" b="1">
                <a:solidFill>
                  <a:schemeClr val="bg1"/>
                </a:solidFill>
              </a:rPr>
              <a:t>HOME</a:t>
            </a:r>
          </a:p>
          <a:p>
            <a:pPr marL="285750" indent="-285750">
              <a:lnSpc>
                <a:spcPct val="150000"/>
              </a:lnSpc>
              <a:buFont typeface="Arial" panose="020B0604020202020204" pitchFamily="34" charset="0"/>
              <a:buChar char="•"/>
            </a:pPr>
            <a:r>
              <a:rPr lang="en-US" b="1">
                <a:solidFill>
                  <a:schemeClr val="bg1"/>
                </a:solidFill>
              </a:rPr>
              <a:t>PROGRAM &amp; PROJECT</a:t>
            </a:r>
          </a:p>
          <a:p>
            <a:pPr marL="285750" indent="-285750">
              <a:lnSpc>
                <a:spcPct val="150000"/>
              </a:lnSpc>
              <a:buFont typeface="Arial" panose="020B0604020202020204" pitchFamily="34" charset="0"/>
              <a:buChar char="•"/>
            </a:pPr>
            <a:r>
              <a:rPr lang="en-US" b="1">
                <a:solidFill>
                  <a:schemeClr val="bg1"/>
                </a:solidFill>
              </a:rPr>
              <a:t>KOMITMEN</a:t>
            </a:r>
          </a:p>
          <a:p>
            <a:pPr marL="285750" indent="-285750">
              <a:lnSpc>
                <a:spcPct val="150000"/>
              </a:lnSpc>
              <a:buFont typeface="Arial" panose="020B0604020202020204" pitchFamily="34" charset="0"/>
              <a:buChar char="•"/>
            </a:pPr>
            <a:r>
              <a:rPr lang="en-US" b="1">
                <a:solidFill>
                  <a:schemeClr val="bg1"/>
                </a:solidFill>
              </a:rPr>
              <a:t>DATA WAKIF &amp; KONFIRMASI</a:t>
            </a:r>
          </a:p>
          <a:p>
            <a:pPr marL="285750" indent="-285750">
              <a:lnSpc>
                <a:spcPct val="150000"/>
              </a:lnSpc>
              <a:buFont typeface="Arial" panose="020B0604020202020204" pitchFamily="34" charset="0"/>
              <a:buChar char="•"/>
            </a:pPr>
            <a:r>
              <a:rPr lang="en-US" b="1">
                <a:solidFill>
                  <a:schemeClr val="bg1"/>
                </a:solidFill>
              </a:rPr>
              <a:t>DONASI PROJECT</a:t>
            </a:r>
          </a:p>
          <a:p>
            <a:pPr marL="285750" indent="-285750">
              <a:lnSpc>
                <a:spcPct val="150000"/>
              </a:lnSpc>
              <a:buFont typeface="Arial" panose="020B0604020202020204" pitchFamily="34" charset="0"/>
              <a:buChar char="•"/>
            </a:pPr>
            <a:r>
              <a:rPr lang="en-US" b="1">
                <a:solidFill>
                  <a:schemeClr val="bg1"/>
                </a:solidFill>
              </a:rPr>
              <a:t>TOPUP SALDO</a:t>
            </a:r>
          </a:p>
          <a:p>
            <a:pPr marL="285750" indent="-285750">
              <a:lnSpc>
                <a:spcPct val="150000"/>
              </a:lnSpc>
              <a:buFont typeface="Arial" panose="020B0604020202020204" pitchFamily="34" charset="0"/>
              <a:buChar char="•"/>
            </a:pPr>
            <a:r>
              <a:rPr lang="en-US" b="1">
                <a:solidFill>
                  <a:schemeClr val="bg1"/>
                </a:solidFill>
              </a:rPr>
              <a:t>DONASI</a:t>
            </a:r>
          </a:p>
          <a:p>
            <a:pPr marL="285750" indent="-285750">
              <a:lnSpc>
                <a:spcPct val="150000"/>
              </a:lnSpc>
              <a:buFont typeface="Arial" panose="020B0604020202020204" pitchFamily="34" charset="0"/>
              <a:buChar char="•"/>
            </a:pPr>
            <a:r>
              <a:rPr lang="en-US" b="1">
                <a:solidFill>
                  <a:schemeClr val="bg1"/>
                </a:solidFill>
              </a:rPr>
              <a:t>LAMPIRAN</a:t>
            </a:r>
          </a:p>
        </p:txBody>
      </p:sp>
    </p:spTree>
    <p:extLst>
      <p:ext uri="{BB962C8B-B14F-4D97-AF65-F5344CB8AC3E}">
        <p14:creationId xmlns:p14="http://schemas.microsoft.com/office/powerpoint/2010/main" val="190631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D258B96-9847-204B-B0CB-9FFA0C5E9C19}"/>
              </a:ext>
            </a:extLst>
          </p:cNvPr>
          <p:cNvSpPr>
            <a:spLocks noGrp="1"/>
          </p:cNvSpPr>
          <p:nvPr>
            <p:ph idx="1"/>
          </p:nvPr>
        </p:nvSpPr>
        <p:spPr>
          <a:xfrm>
            <a:off x="6633558" y="495097"/>
            <a:ext cx="3103043" cy="846943"/>
          </a:xfrm>
        </p:spPr>
        <p:txBody>
          <a:bodyPr>
            <a:normAutofit/>
          </a:bodyPr>
          <a:lstStyle/>
          <a:p>
            <a:pPr marL="0" indent="0" algn="ctr">
              <a:buNone/>
            </a:pPr>
            <a:r>
              <a:rPr lang="en-US" sz="2800">
                <a:latin typeface="Calibri" panose="020F0502020204030204" pitchFamily="34" charset="0"/>
                <a:cs typeface="Calibri" panose="020F0502020204030204" pitchFamily="34" charset="0"/>
              </a:rPr>
              <a:t>HALAMAN PROJECT</a:t>
            </a:r>
            <a:endParaRPr lang="en-US" sz="2800" dirty="0">
              <a:latin typeface="Calibri" panose="020F0502020204030204" pitchFamily="34" charset="0"/>
              <a:cs typeface="Calibri" panose="020F0502020204030204" pitchFamily="34" charset="0"/>
            </a:endParaRPr>
          </a:p>
          <a:p>
            <a:pPr marL="0" indent="0">
              <a:buNone/>
            </a:pPr>
            <a:endParaRPr lang="en-US" sz="2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4D97219-B16B-DB44-8F65-C238C39B2D05}"/>
              </a:ext>
            </a:extLst>
          </p:cNvPr>
          <p:cNvSpPr txBox="1"/>
          <p:nvPr/>
        </p:nvSpPr>
        <p:spPr>
          <a:xfrm>
            <a:off x="5463198" y="1342040"/>
            <a:ext cx="6192183" cy="1600438"/>
          </a:xfrm>
          <a:prstGeom prst="rect">
            <a:avLst/>
          </a:prstGeom>
          <a:noFill/>
        </p:spPr>
        <p:txBody>
          <a:bodyPr wrap="square" rtlCol="0">
            <a:spAutoFit/>
          </a:bodyPr>
          <a:lstStyle/>
          <a:p>
            <a:pPr marL="342900" indent="-342900">
              <a:buFont typeface="+mj-lt"/>
              <a:buAutoNum type="arabicPeriod"/>
            </a:pPr>
            <a:r>
              <a:rPr lang="en-US" sz="1400">
                <a:latin typeface="Calibri" panose="020F0502020204030204" pitchFamily="34" charset="0"/>
                <a:cs typeface="Calibri" panose="020F0502020204030204" pitchFamily="34" charset="0"/>
              </a:rPr>
              <a:t>Judul dan deskripsi project wakaf yang sudah dipilih sebelumnya pada Halaman Program.</a:t>
            </a:r>
          </a:p>
          <a:p>
            <a:pPr marL="342900" indent="-342900">
              <a:buFont typeface="+mj-lt"/>
              <a:buAutoNum type="arabicPeriod"/>
            </a:pPr>
            <a:r>
              <a:rPr lang="en-US" sz="1400" dirty="0">
                <a:latin typeface="Calibri" panose="020F0502020204030204" pitchFamily="34" charset="0"/>
                <a:cs typeface="Calibri" panose="020F0502020204030204" pitchFamily="34" charset="0"/>
              </a:rPr>
              <a:t>Klik tombol ini jika ingin berkomitmen donasi terhadap project yang sudah dipilih</a:t>
            </a:r>
          </a:p>
          <a:p>
            <a:pPr marL="342900" indent="-342900">
              <a:buFont typeface="+mj-lt"/>
              <a:buAutoNum type="arabicPeriod"/>
            </a:pPr>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Anda juga bisa menggunakan tombol “Back” pada hanpdhone untuk kembali ke halaman sebelumnya. </a:t>
            </a:r>
          </a:p>
        </p:txBody>
      </p:sp>
      <p:grpSp>
        <p:nvGrpSpPr>
          <p:cNvPr id="7" name="Group 6">
            <a:extLst>
              <a:ext uri="{FF2B5EF4-FFF2-40B4-BE49-F238E27FC236}">
                <a16:creationId xmlns:a16="http://schemas.microsoft.com/office/drawing/2014/main" id="{883CD1F8-3E84-7D4A-AB50-9E369CB88E21}"/>
              </a:ext>
            </a:extLst>
          </p:cNvPr>
          <p:cNvGrpSpPr/>
          <p:nvPr/>
        </p:nvGrpSpPr>
        <p:grpSpPr>
          <a:xfrm>
            <a:off x="1160987" y="218607"/>
            <a:ext cx="3956612" cy="6375546"/>
            <a:chOff x="1160987" y="218607"/>
            <a:chExt cx="3956612" cy="6375546"/>
          </a:xfrm>
        </p:grpSpPr>
        <p:pic>
          <p:nvPicPr>
            <p:cNvPr id="16" name="Picture 15">
              <a:extLst>
                <a:ext uri="{FF2B5EF4-FFF2-40B4-BE49-F238E27FC236}">
                  <a16:creationId xmlns:a16="http://schemas.microsoft.com/office/drawing/2014/main" id="{68225655-C878-3E43-9618-D36DF303695A}"/>
                </a:ext>
              </a:extLst>
            </p:cNvPr>
            <p:cNvPicPr>
              <a:picLocks noChangeAspect="1"/>
            </p:cNvPicPr>
            <p:nvPr/>
          </p:nvPicPr>
          <p:blipFill>
            <a:blip r:embed="rId2"/>
            <a:stretch>
              <a:fillRect/>
            </a:stretch>
          </p:blipFill>
          <p:spPr>
            <a:xfrm>
              <a:off x="1531355" y="218607"/>
              <a:ext cx="3586244" cy="6375546"/>
            </a:xfrm>
            <a:prstGeom prst="rect">
              <a:avLst/>
            </a:prstGeom>
          </p:spPr>
        </p:pic>
        <p:sp>
          <p:nvSpPr>
            <p:cNvPr id="30" name="Rectangle 29">
              <a:extLst>
                <a:ext uri="{FF2B5EF4-FFF2-40B4-BE49-F238E27FC236}">
                  <a16:creationId xmlns:a16="http://schemas.microsoft.com/office/drawing/2014/main" id="{746541BF-186F-F147-9064-317F9FFD19C3}"/>
                </a:ext>
              </a:extLst>
            </p:cNvPr>
            <p:cNvSpPr/>
            <p:nvPr/>
          </p:nvSpPr>
          <p:spPr>
            <a:xfrm>
              <a:off x="1573110" y="2723464"/>
              <a:ext cx="3510749" cy="32074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CD9A3CA-9844-7E42-9C26-0C3BD97CB1B3}"/>
                </a:ext>
              </a:extLst>
            </p:cNvPr>
            <p:cNvSpPr/>
            <p:nvPr/>
          </p:nvSpPr>
          <p:spPr>
            <a:xfrm>
              <a:off x="1160987" y="2700927"/>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1</a:t>
              </a:r>
            </a:p>
          </p:txBody>
        </p:sp>
        <p:sp>
          <p:nvSpPr>
            <p:cNvPr id="3" name="Rectangle 2">
              <a:extLst>
                <a:ext uri="{FF2B5EF4-FFF2-40B4-BE49-F238E27FC236}">
                  <a16:creationId xmlns:a16="http://schemas.microsoft.com/office/drawing/2014/main" id="{E6899669-7688-984D-B80C-D1723362A80A}"/>
                </a:ext>
              </a:extLst>
            </p:cNvPr>
            <p:cNvSpPr/>
            <p:nvPr/>
          </p:nvSpPr>
          <p:spPr>
            <a:xfrm>
              <a:off x="1531355" y="6083300"/>
              <a:ext cx="3586244" cy="510853"/>
            </a:xfrm>
            <a:prstGeom prst="rect">
              <a:avLst/>
            </a:prstGeom>
            <a:solidFill>
              <a:srgbClr val="91E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Arial" panose="020B0604020202020204" pitchFamily="34" charset="0"/>
                  <a:cs typeface="Arial" panose="020B0604020202020204" pitchFamily="34" charset="0"/>
                </a:rPr>
                <a:t>Tambah ke Komitmen</a:t>
              </a:r>
            </a:p>
          </p:txBody>
        </p:sp>
        <p:sp>
          <p:nvSpPr>
            <p:cNvPr id="20" name="Rectangle 19">
              <a:extLst>
                <a:ext uri="{FF2B5EF4-FFF2-40B4-BE49-F238E27FC236}">
                  <a16:creationId xmlns:a16="http://schemas.microsoft.com/office/drawing/2014/main" id="{6505020C-6FC8-AA40-B893-4F90B61D147B}"/>
                </a:ext>
              </a:extLst>
            </p:cNvPr>
            <p:cNvSpPr/>
            <p:nvPr/>
          </p:nvSpPr>
          <p:spPr>
            <a:xfrm>
              <a:off x="1573110" y="6083300"/>
              <a:ext cx="3510749" cy="4896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97A225-C56A-5B4B-A41D-233B94FC8FA6}"/>
                </a:ext>
              </a:extLst>
            </p:cNvPr>
            <p:cNvSpPr/>
            <p:nvPr/>
          </p:nvSpPr>
          <p:spPr>
            <a:xfrm>
              <a:off x="1160987" y="6060763"/>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2</a:t>
              </a:r>
            </a:p>
          </p:txBody>
        </p:sp>
      </p:grpSp>
    </p:spTree>
    <p:extLst>
      <p:ext uri="{BB962C8B-B14F-4D97-AF65-F5344CB8AC3E}">
        <p14:creationId xmlns:p14="http://schemas.microsoft.com/office/powerpoint/2010/main" val="164537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D258B96-9847-204B-B0CB-9FFA0C5E9C19}"/>
              </a:ext>
            </a:extLst>
          </p:cNvPr>
          <p:cNvSpPr>
            <a:spLocks noGrp="1"/>
          </p:cNvSpPr>
          <p:nvPr>
            <p:ph idx="1"/>
          </p:nvPr>
        </p:nvSpPr>
        <p:spPr>
          <a:xfrm>
            <a:off x="8486836" y="236280"/>
            <a:ext cx="3103043" cy="846943"/>
          </a:xfrm>
        </p:spPr>
        <p:txBody>
          <a:bodyPr>
            <a:normAutofit/>
          </a:bodyPr>
          <a:lstStyle/>
          <a:p>
            <a:pPr marL="0" indent="0" algn="ctr">
              <a:buNone/>
            </a:pPr>
            <a:r>
              <a:rPr lang="en-US" sz="2800">
                <a:latin typeface="Calibri" panose="020F0502020204030204" pitchFamily="34" charset="0"/>
                <a:cs typeface="Calibri" panose="020F0502020204030204" pitchFamily="34" charset="0"/>
              </a:rPr>
              <a:t>HALAMAN PROJECT</a:t>
            </a:r>
            <a:endParaRPr lang="en-US" sz="2800" dirty="0">
              <a:latin typeface="Calibri" panose="020F0502020204030204" pitchFamily="34" charset="0"/>
              <a:cs typeface="Calibri" panose="020F0502020204030204" pitchFamily="34" charset="0"/>
            </a:endParaRPr>
          </a:p>
          <a:p>
            <a:pPr marL="0" indent="0">
              <a:buNone/>
            </a:pPr>
            <a:endParaRPr lang="en-US" sz="2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4D97219-B16B-DB44-8F65-C238C39B2D05}"/>
              </a:ext>
            </a:extLst>
          </p:cNvPr>
          <p:cNvSpPr txBox="1"/>
          <p:nvPr/>
        </p:nvSpPr>
        <p:spPr>
          <a:xfrm>
            <a:off x="8301890" y="1083223"/>
            <a:ext cx="3496410" cy="1600438"/>
          </a:xfrm>
          <a:prstGeom prst="rect">
            <a:avLst/>
          </a:prstGeom>
          <a:noFill/>
        </p:spPr>
        <p:txBody>
          <a:bodyPr wrap="square" rtlCol="0">
            <a:spAutoFit/>
          </a:bodyPr>
          <a:lstStyle/>
          <a:p>
            <a:pPr marL="342900" indent="-342900">
              <a:buFont typeface="+mj-lt"/>
              <a:buAutoNum type="arabicPeriod"/>
            </a:pPr>
            <a:r>
              <a:rPr lang="en-US" sz="1400">
                <a:latin typeface="Calibri" panose="020F0502020204030204" pitchFamily="34" charset="0"/>
                <a:cs typeface="Calibri" panose="020F0502020204030204" pitchFamily="34" charset="0"/>
              </a:rPr>
              <a:t>Konfirmasi kembali jika anda ingin mendonasikan di project yang dipilih.</a:t>
            </a:r>
          </a:p>
          <a:p>
            <a:pPr marL="342900" indent="-342900">
              <a:buFont typeface="+mj-lt"/>
              <a:buAutoNum type="arabicPeriod"/>
            </a:pPr>
            <a:r>
              <a:rPr lang="en-US" sz="1400" dirty="0">
                <a:latin typeface="Calibri" panose="020F0502020204030204" pitchFamily="34" charset="0"/>
                <a:cs typeface="Calibri" panose="020F0502020204030204" pitchFamily="34" charset="0"/>
              </a:rPr>
              <a:t>Project sudah berhasil dimasukkan ke dalam komitmen.</a:t>
            </a:r>
          </a:p>
          <a:p>
            <a:pPr marL="342900" indent="-342900">
              <a:buFont typeface="+mj-lt"/>
              <a:buAutoNum type="arabicPeriod"/>
            </a:pPr>
            <a:r>
              <a:rPr lang="en-US" sz="1400" dirty="0">
                <a:latin typeface="Calibri" panose="020F0502020204030204" pitchFamily="34" charset="0"/>
                <a:cs typeface="Calibri" panose="020F0502020204030204" pitchFamily="34" charset="0"/>
              </a:rPr>
              <a:t>Klik tombol Komitmen untuk melihat daftar komitmen donasi dan tahap berikutnya.</a:t>
            </a:r>
          </a:p>
        </p:txBody>
      </p:sp>
      <p:grpSp>
        <p:nvGrpSpPr>
          <p:cNvPr id="11" name="Group 10">
            <a:extLst>
              <a:ext uri="{FF2B5EF4-FFF2-40B4-BE49-F238E27FC236}">
                <a16:creationId xmlns:a16="http://schemas.microsoft.com/office/drawing/2014/main" id="{9E860379-33C4-8D4E-8265-C6B3B641F44A}"/>
              </a:ext>
            </a:extLst>
          </p:cNvPr>
          <p:cNvGrpSpPr/>
          <p:nvPr/>
        </p:nvGrpSpPr>
        <p:grpSpPr>
          <a:xfrm>
            <a:off x="758167" y="241227"/>
            <a:ext cx="3530966" cy="5689673"/>
            <a:chOff x="758167" y="241227"/>
            <a:chExt cx="3530966" cy="5689673"/>
          </a:xfrm>
        </p:grpSpPr>
        <p:pic>
          <p:nvPicPr>
            <p:cNvPr id="10" name="Picture 9">
              <a:extLst>
                <a:ext uri="{FF2B5EF4-FFF2-40B4-BE49-F238E27FC236}">
                  <a16:creationId xmlns:a16="http://schemas.microsoft.com/office/drawing/2014/main" id="{5C9C880A-5DE7-9646-B9BB-E83D64915536}"/>
                </a:ext>
              </a:extLst>
            </p:cNvPr>
            <p:cNvPicPr>
              <a:picLocks noChangeAspect="1"/>
            </p:cNvPicPr>
            <p:nvPr/>
          </p:nvPicPr>
          <p:blipFill>
            <a:blip r:embed="rId2"/>
            <a:stretch>
              <a:fillRect/>
            </a:stretch>
          </p:blipFill>
          <p:spPr>
            <a:xfrm>
              <a:off x="1088691" y="241227"/>
              <a:ext cx="3200441" cy="5689672"/>
            </a:xfrm>
            <a:prstGeom prst="rect">
              <a:avLst/>
            </a:prstGeom>
          </p:spPr>
        </p:pic>
        <p:sp>
          <p:nvSpPr>
            <p:cNvPr id="30" name="Rectangle 29">
              <a:extLst>
                <a:ext uri="{FF2B5EF4-FFF2-40B4-BE49-F238E27FC236}">
                  <a16:creationId xmlns:a16="http://schemas.microsoft.com/office/drawing/2014/main" id="{746541BF-186F-F147-9064-317F9FFD19C3}"/>
                </a:ext>
              </a:extLst>
            </p:cNvPr>
            <p:cNvSpPr/>
            <p:nvPr/>
          </p:nvSpPr>
          <p:spPr>
            <a:xfrm>
              <a:off x="1125954" y="2476615"/>
              <a:ext cx="3133067" cy="28623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CD9A3CA-9844-7E42-9C26-0C3BD97CB1B3}"/>
                </a:ext>
              </a:extLst>
            </p:cNvPr>
            <p:cNvSpPr/>
            <p:nvPr/>
          </p:nvSpPr>
          <p:spPr>
            <a:xfrm>
              <a:off x="758167" y="2456502"/>
              <a:ext cx="267480" cy="298827"/>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1</a:t>
              </a:r>
            </a:p>
          </p:txBody>
        </p:sp>
        <p:sp>
          <p:nvSpPr>
            <p:cNvPr id="3" name="Rectangle 2">
              <a:extLst>
                <a:ext uri="{FF2B5EF4-FFF2-40B4-BE49-F238E27FC236}">
                  <a16:creationId xmlns:a16="http://schemas.microsoft.com/office/drawing/2014/main" id="{E6899669-7688-984D-B80C-D1723362A80A}"/>
                </a:ext>
              </a:extLst>
            </p:cNvPr>
            <p:cNvSpPr/>
            <p:nvPr/>
          </p:nvSpPr>
          <p:spPr>
            <a:xfrm>
              <a:off x="1088691" y="5475004"/>
              <a:ext cx="3200441" cy="455896"/>
            </a:xfrm>
            <a:prstGeom prst="rect">
              <a:avLst/>
            </a:prstGeom>
            <a:solidFill>
              <a:srgbClr val="91E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Arial" panose="020B0604020202020204" pitchFamily="34" charset="0"/>
                  <a:cs typeface="Arial" panose="020B0604020202020204" pitchFamily="34" charset="0"/>
                </a:rPr>
                <a:t>Tambah ke Komitmen</a:t>
              </a:r>
            </a:p>
          </p:txBody>
        </p:sp>
        <p:sp>
          <p:nvSpPr>
            <p:cNvPr id="2" name="Rectangle 1">
              <a:extLst>
                <a:ext uri="{FF2B5EF4-FFF2-40B4-BE49-F238E27FC236}">
                  <a16:creationId xmlns:a16="http://schemas.microsoft.com/office/drawing/2014/main" id="{1FC4F04F-DEF3-F940-980B-0E716C524A60}"/>
                </a:ext>
              </a:extLst>
            </p:cNvPr>
            <p:cNvSpPr/>
            <p:nvPr/>
          </p:nvSpPr>
          <p:spPr>
            <a:xfrm>
              <a:off x="1088692" y="5475004"/>
              <a:ext cx="3200441" cy="45589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2B1876D-7580-E94A-B90C-E9DB49BFCCA5}"/>
                </a:ext>
              </a:extLst>
            </p:cNvPr>
            <p:cNvSpPr/>
            <p:nvPr/>
          </p:nvSpPr>
          <p:spPr>
            <a:xfrm>
              <a:off x="1435100" y="2755329"/>
              <a:ext cx="2209800" cy="432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lumMod val="75000"/>
                      <a:lumOff val="25000"/>
                    </a:schemeClr>
                  </a:solidFill>
                </a:rPr>
                <a:t>Tambahkan ke Komitmen</a:t>
              </a:r>
            </a:p>
          </p:txBody>
        </p:sp>
      </p:grpSp>
      <p:grpSp>
        <p:nvGrpSpPr>
          <p:cNvPr id="25" name="Group 24">
            <a:extLst>
              <a:ext uri="{FF2B5EF4-FFF2-40B4-BE49-F238E27FC236}">
                <a16:creationId xmlns:a16="http://schemas.microsoft.com/office/drawing/2014/main" id="{7456DC77-6CE6-914A-8709-D72E9BAC3B8F}"/>
              </a:ext>
            </a:extLst>
          </p:cNvPr>
          <p:cNvGrpSpPr/>
          <p:nvPr/>
        </p:nvGrpSpPr>
        <p:grpSpPr>
          <a:xfrm>
            <a:off x="4632454" y="236280"/>
            <a:ext cx="3500854" cy="5689672"/>
            <a:chOff x="4632454" y="236280"/>
            <a:chExt cx="3500854" cy="5689672"/>
          </a:xfrm>
        </p:grpSpPr>
        <p:pic>
          <p:nvPicPr>
            <p:cNvPr id="12" name="Picture 11">
              <a:extLst>
                <a:ext uri="{FF2B5EF4-FFF2-40B4-BE49-F238E27FC236}">
                  <a16:creationId xmlns:a16="http://schemas.microsoft.com/office/drawing/2014/main" id="{F8F80C84-A7F8-CE42-A30D-6A174072B26F}"/>
                </a:ext>
              </a:extLst>
            </p:cNvPr>
            <p:cNvPicPr>
              <a:picLocks noChangeAspect="1"/>
            </p:cNvPicPr>
            <p:nvPr/>
          </p:nvPicPr>
          <p:blipFill>
            <a:blip r:embed="rId3"/>
            <a:stretch>
              <a:fillRect/>
            </a:stretch>
          </p:blipFill>
          <p:spPr>
            <a:xfrm>
              <a:off x="4932867" y="236280"/>
              <a:ext cx="3200441" cy="5689672"/>
            </a:xfrm>
            <a:prstGeom prst="rect">
              <a:avLst/>
            </a:prstGeom>
          </p:spPr>
        </p:pic>
        <p:sp>
          <p:nvSpPr>
            <p:cNvPr id="14" name="Rectangle 13">
              <a:extLst>
                <a:ext uri="{FF2B5EF4-FFF2-40B4-BE49-F238E27FC236}">
                  <a16:creationId xmlns:a16="http://schemas.microsoft.com/office/drawing/2014/main" id="{B1D57DF9-C9F3-F047-8908-DE139393C8B1}"/>
                </a:ext>
              </a:extLst>
            </p:cNvPr>
            <p:cNvSpPr/>
            <p:nvPr/>
          </p:nvSpPr>
          <p:spPr>
            <a:xfrm>
              <a:off x="4937348" y="444104"/>
              <a:ext cx="3195960" cy="353296"/>
            </a:xfrm>
            <a:prstGeom prst="rect">
              <a:avLst/>
            </a:prstGeom>
            <a:solidFill>
              <a:srgbClr val="25A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Rectangle 14">
              <a:extLst>
                <a:ext uri="{FF2B5EF4-FFF2-40B4-BE49-F238E27FC236}">
                  <a16:creationId xmlns:a16="http://schemas.microsoft.com/office/drawing/2014/main" id="{F2BEC65C-4ED9-8241-8CD5-E7BFB522F25C}"/>
                </a:ext>
              </a:extLst>
            </p:cNvPr>
            <p:cNvSpPr/>
            <p:nvPr/>
          </p:nvSpPr>
          <p:spPr>
            <a:xfrm>
              <a:off x="7705182" y="440335"/>
              <a:ext cx="354198" cy="2912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0B0D339-0B0E-A846-8D15-2C8F059A0670}"/>
                </a:ext>
              </a:extLst>
            </p:cNvPr>
            <p:cNvSpPr/>
            <p:nvPr/>
          </p:nvSpPr>
          <p:spPr>
            <a:xfrm>
              <a:off x="7391137" y="440335"/>
              <a:ext cx="267480" cy="298827"/>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3</a:t>
              </a:r>
            </a:p>
          </p:txBody>
        </p:sp>
        <p:sp>
          <p:nvSpPr>
            <p:cNvPr id="18" name="TextBox 17">
              <a:extLst>
                <a:ext uri="{FF2B5EF4-FFF2-40B4-BE49-F238E27FC236}">
                  <a16:creationId xmlns:a16="http://schemas.microsoft.com/office/drawing/2014/main" id="{241504D2-5904-E440-991D-8D529FDFD1D6}"/>
                </a:ext>
              </a:extLst>
            </p:cNvPr>
            <p:cNvSpPr txBox="1"/>
            <p:nvPr/>
          </p:nvSpPr>
          <p:spPr>
            <a:xfrm>
              <a:off x="4996816" y="407446"/>
              <a:ext cx="297842" cy="357067"/>
            </a:xfrm>
            <a:prstGeom prst="rect">
              <a:avLst/>
            </a:prstGeom>
            <a:noFill/>
          </p:spPr>
          <p:txBody>
            <a:bodyPr wrap="none" rtlCol="0">
              <a:spAutoFit/>
            </a:bodyPr>
            <a:lstStyle/>
            <a:p>
              <a:r>
                <a:rPr lang="en-US" sz="2000">
                  <a:solidFill>
                    <a:schemeClr val="bg1"/>
                  </a:solidFill>
                </a:rPr>
                <a:t>&lt;</a:t>
              </a:r>
            </a:p>
          </p:txBody>
        </p:sp>
        <p:pic>
          <p:nvPicPr>
            <p:cNvPr id="21" name="Picture 20">
              <a:extLst>
                <a:ext uri="{FF2B5EF4-FFF2-40B4-BE49-F238E27FC236}">
                  <a16:creationId xmlns:a16="http://schemas.microsoft.com/office/drawing/2014/main" id="{FB44FF8D-3A56-904F-83E3-B18508E57850}"/>
                </a:ext>
              </a:extLst>
            </p:cNvPr>
            <p:cNvPicPr>
              <a:picLocks noChangeAspect="1"/>
            </p:cNvPicPr>
            <p:nvPr/>
          </p:nvPicPr>
          <p:blipFill>
            <a:blip r:embed="rId4"/>
            <a:stretch>
              <a:fillRect/>
            </a:stretch>
          </p:blipFill>
          <p:spPr>
            <a:xfrm>
              <a:off x="7740096" y="447268"/>
              <a:ext cx="267480" cy="267480"/>
            </a:xfrm>
            <a:prstGeom prst="rect">
              <a:avLst/>
            </a:prstGeom>
          </p:spPr>
        </p:pic>
        <p:sp>
          <p:nvSpPr>
            <p:cNvPr id="22" name="Rectangle 21">
              <a:extLst>
                <a:ext uri="{FF2B5EF4-FFF2-40B4-BE49-F238E27FC236}">
                  <a16:creationId xmlns:a16="http://schemas.microsoft.com/office/drawing/2014/main" id="{17E0C9C1-BAC0-9049-8B61-B9DA4358C18B}"/>
                </a:ext>
              </a:extLst>
            </p:cNvPr>
            <p:cNvSpPr/>
            <p:nvPr/>
          </p:nvSpPr>
          <p:spPr>
            <a:xfrm>
              <a:off x="5000241" y="5201271"/>
              <a:ext cx="3133067" cy="5474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FEAAFD3-56E8-9848-8C0E-E06053DEF30E}"/>
                </a:ext>
              </a:extLst>
            </p:cNvPr>
            <p:cNvSpPr/>
            <p:nvPr/>
          </p:nvSpPr>
          <p:spPr>
            <a:xfrm>
              <a:off x="4632454" y="5181158"/>
              <a:ext cx="267480" cy="298827"/>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2</a:t>
              </a:r>
            </a:p>
          </p:txBody>
        </p:sp>
        <p:sp>
          <p:nvSpPr>
            <p:cNvPr id="8" name="Rectangle 7">
              <a:extLst>
                <a:ext uri="{FF2B5EF4-FFF2-40B4-BE49-F238E27FC236}">
                  <a16:creationId xmlns:a16="http://schemas.microsoft.com/office/drawing/2014/main" id="{519A2887-0818-A942-80A9-384DC75EE52F}"/>
                </a:ext>
              </a:extLst>
            </p:cNvPr>
            <p:cNvSpPr/>
            <p:nvPr/>
          </p:nvSpPr>
          <p:spPr>
            <a:xfrm>
              <a:off x="5321300" y="5289503"/>
              <a:ext cx="2418796" cy="409737"/>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lumMod val="85000"/>
                    </a:schemeClr>
                  </a:solidFill>
                </a:rPr>
                <a:t>Berhasil menambahkan ke Komitmen</a:t>
              </a:r>
            </a:p>
          </p:txBody>
        </p:sp>
      </p:grpSp>
    </p:spTree>
    <p:extLst>
      <p:ext uri="{BB962C8B-B14F-4D97-AF65-F5344CB8AC3E}">
        <p14:creationId xmlns:p14="http://schemas.microsoft.com/office/powerpoint/2010/main" val="850213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25A09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CF220D-8F78-0F45-9255-35F9E0D01D7F}"/>
              </a:ext>
            </a:extLst>
          </p:cNvPr>
          <p:cNvSpPr/>
          <p:nvPr/>
        </p:nvSpPr>
        <p:spPr>
          <a:xfrm>
            <a:off x="0" y="-2"/>
            <a:ext cx="6096000" cy="6858001"/>
          </a:xfrm>
          <a:prstGeom prst="rect">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96E425E-C0E6-7D4B-B28D-833A85EE9321}"/>
              </a:ext>
            </a:extLst>
          </p:cNvPr>
          <p:cNvSpPr>
            <a:spLocks noGrp="1"/>
          </p:cNvSpPr>
          <p:nvPr>
            <p:ph type="subTitle" idx="1"/>
          </p:nvPr>
        </p:nvSpPr>
        <p:spPr>
          <a:xfrm>
            <a:off x="6094826" y="3578414"/>
            <a:ext cx="6096000" cy="572070"/>
          </a:xfrm>
        </p:spPr>
        <p:txBody>
          <a:bodyPr>
            <a:normAutofit/>
          </a:bodyPr>
          <a:lstStyle/>
          <a:p>
            <a:r>
              <a:rPr lang="en-US" sz="1800" dirty="0">
                <a:solidFill>
                  <a:schemeClr val="bg1"/>
                </a:solidFill>
              </a:rPr>
              <a:t>Komitmen</a:t>
            </a:r>
          </a:p>
        </p:txBody>
      </p:sp>
      <p:pic>
        <p:nvPicPr>
          <p:cNvPr id="5" name="Picture 4">
            <a:extLst>
              <a:ext uri="{FF2B5EF4-FFF2-40B4-BE49-F238E27FC236}">
                <a16:creationId xmlns:a16="http://schemas.microsoft.com/office/drawing/2014/main" id="{1A8BAAFC-C9D2-3249-BDBB-C6D666818F51}"/>
              </a:ext>
            </a:extLst>
          </p:cNvPr>
          <p:cNvPicPr>
            <a:picLocks noChangeAspect="1"/>
          </p:cNvPicPr>
          <p:nvPr/>
        </p:nvPicPr>
        <p:blipFill>
          <a:blip r:embed="rId2"/>
          <a:stretch>
            <a:fillRect/>
          </a:stretch>
        </p:blipFill>
        <p:spPr>
          <a:xfrm>
            <a:off x="7712638" y="1852034"/>
            <a:ext cx="2860375" cy="1347207"/>
          </a:xfrm>
          <a:prstGeom prst="rect">
            <a:avLst/>
          </a:prstGeom>
        </p:spPr>
      </p:pic>
      <p:grpSp>
        <p:nvGrpSpPr>
          <p:cNvPr id="6" name="Group 5">
            <a:extLst>
              <a:ext uri="{FF2B5EF4-FFF2-40B4-BE49-F238E27FC236}">
                <a16:creationId xmlns:a16="http://schemas.microsoft.com/office/drawing/2014/main" id="{58A08F99-459A-A344-97C9-250BE71C7453}"/>
              </a:ext>
            </a:extLst>
          </p:cNvPr>
          <p:cNvGrpSpPr/>
          <p:nvPr/>
        </p:nvGrpSpPr>
        <p:grpSpPr>
          <a:xfrm>
            <a:off x="1407878" y="255890"/>
            <a:ext cx="3569748" cy="6346220"/>
            <a:chOff x="1407878" y="255890"/>
            <a:chExt cx="3569748" cy="6346220"/>
          </a:xfrm>
        </p:grpSpPr>
        <p:pic>
          <p:nvPicPr>
            <p:cNvPr id="12" name="Picture 11">
              <a:extLst>
                <a:ext uri="{FF2B5EF4-FFF2-40B4-BE49-F238E27FC236}">
                  <a16:creationId xmlns:a16="http://schemas.microsoft.com/office/drawing/2014/main" id="{0BD85EEB-20D3-7348-B78A-CDC722782731}"/>
                </a:ext>
              </a:extLst>
            </p:cNvPr>
            <p:cNvPicPr>
              <a:picLocks noChangeAspect="1"/>
            </p:cNvPicPr>
            <p:nvPr/>
          </p:nvPicPr>
          <p:blipFill>
            <a:blip r:embed="rId3"/>
            <a:stretch>
              <a:fillRect/>
            </a:stretch>
          </p:blipFill>
          <p:spPr>
            <a:xfrm>
              <a:off x="1407878" y="255890"/>
              <a:ext cx="3569748" cy="6346220"/>
            </a:xfrm>
            <a:prstGeom prst="rect">
              <a:avLst/>
            </a:prstGeom>
          </p:spPr>
        </p:pic>
        <p:sp>
          <p:nvSpPr>
            <p:cNvPr id="4" name="Rectangle 3">
              <a:extLst>
                <a:ext uri="{FF2B5EF4-FFF2-40B4-BE49-F238E27FC236}">
                  <a16:creationId xmlns:a16="http://schemas.microsoft.com/office/drawing/2014/main" id="{3B84761E-B597-254A-99BB-02FD838B0669}"/>
                </a:ext>
              </a:extLst>
            </p:cNvPr>
            <p:cNvSpPr/>
            <p:nvPr/>
          </p:nvSpPr>
          <p:spPr>
            <a:xfrm>
              <a:off x="2171700" y="558800"/>
              <a:ext cx="2095500" cy="444500"/>
            </a:xfrm>
            <a:prstGeom prst="rect">
              <a:avLst/>
            </a:prstGeom>
            <a:solidFill>
              <a:srgbClr val="BDC5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rial" panose="020B0604020202020204" pitchFamily="34" charset="0"/>
                  <a:cs typeface="Arial" panose="020B0604020202020204" pitchFamily="34" charset="0"/>
                </a:rPr>
                <a:t>Komitmen</a:t>
              </a:r>
            </a:p>
          </p:txBody>
        </p:sp>
      </p:grpSp>
    </p:spTree>
    <p:extLst>
      <p:ext uri="{BB962C8B-B14F-4D97-AF65-F5344CB8AC3E}">
        <p14:creationId xmlns:p14="http://schemas.microsoft.com/office/powerpoint/2010/main" val="1683801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D258B96-9847-204B-B0CB-9FFA0C5E9C19}"/>
              </a:ext>
            </a:extLst>
          </p:cNvPr>
          <p:cNvSpPr>
            <a:spLocks noGrp="1"/>
          </p:cNvSpPr>
          <p:nvPr>
            <p:ph idx="1"/>
          </p:nvPr>
        </p:nvSpPr>
        <p:spPr>
          <a:xfrm>
            <a:off x="6633558" y="495097"/>
            <a:ext cx="3310542" cy="846943"/>
          </a:xfrm>
        </p:spPr>
        <p:txBody>
          <a:bodyPr>
            <a:normAutofit fontScale="92500"/>
          </a:bodyPr>
          <a:lstStyle/>
          <a:p>
            <a:pPr marL="0" indent="0" algn="ctr">
              <a:buNone/>
            </a:pPr>
            <a:r>
              <a:rPr lang="en-US" sz="2800">
                <a:latin typeface="Calibri" panose="020F0502020204030204" pitchFamily="34" charset="0"/>
                <a:cs typeface="Calibri" panose="020F0502020204030204" pitchFamily="34" charset="0"/>
              </a:rPr>
              <a:t>HALAMAN KOMITMEN</a:t>
            </a:r>
            <a:endParaRPr lang="en-US" sz="2800" dirty="0">
              <a:latin typeface="Calibri" panose="020F0502020204030204" pitchFamily="34" charset="0"/>
              <a:cs typeface="Calibri" panose="020F0502020204030204" pitchFamily="34" charset="0"/>
            </a:endParaRPr>
          </a:p>
          <a:p>
            <a:pPr marL="0" indent="0">
              <a:buNone/>
            </a:pPr>
            <a:endParaRPr lang="en-US" sz="2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4D97219-B16B-DB44-8F65-C238C39B2D05}"/>
              </a:ext>
            </a:extLst>
          </p:cNvPr>
          <p:cNvSpPr txBox="1"/>
          <p:nvPr/>
        </p:nvSpPr>
        <p:spPr>
          <a:xfrm>
            <a:off x="5463198" y="1342040"/>
            <a:ext cx="6192183" cy="2031325"/>
          </a:xfrm>
          <a:prstGeom prst="rect">
            <a:avLst/>
          </a:prstGeom>
          <a:noFill/>
        </p:spPr>
        <p:txBody>
          <a:bodyPr wrap="square" rtlCol="0">
            <a:spAutoFit/>
          </a:bodyPr>
          <a:lstStyle/>
          <a:p>
            <a:pPr marL="342900" indent="-342900">
              <a:buFont typeface="+mj-lt"/>
              <a:buAutoNum type="arabicPeriod"/>
            </a:pPr>
            <a:r>
              <a:rPr lang="en-US" sz="1400" dirty="0" err="1">
                <a:latin typeface="Calibri" panose="020F0502020204030204" pitchFamily="34" charset="0"/>
                <a:cs typeface="Calibri" panose="020F0502020204030204" pitchFamily="34" charset="0"/>
              </a:rPr>
              <a:t>Tombol</a:t>
            </a:r>
            <a:r>
              <a:rPr lang="en-US" sz="1400" dirty="0">
                <a:latin typeface="Calibri" panose="020F0502020204030204" pitchFamily="34" charset="0"/>
                <a:cs typeface="Calibri" panose="020F0502020204030204" pitchFamily="34" charset="0"/>
              </a:rPr>
              <a:t> </a:t>
            </a:r>
            <a:r>
              <a:rPr lang="en-US" sz="1400" i="1" dirty="0">
                <a:latin typeface="Calibri" panose="020F0502020204030204" pitchFamily="34" charset="0"/>
                <a:cs typeface="Calibri" panose="020F0502020204030204" pitchFamily="34" charset="0"/>
              </a:rPr>
              <a:t>Delete All </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Tekan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tombol</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ini</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jika</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anda</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ingin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menghapus</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semua</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komitmen</a:t>
            </a:r>
            <a:r>
              <a:rPr lang="en-US" sz="1400" dirty="0">
                <a:latin typeface="Calibri" panose="020F0502020204030204" pitchFamily="34" charset="0"/>
                <a:cs typeface="Calibri" panose="020F0502020204030204" pitchFamily="34" charset="0"/>
              </a:rPr>
              <a:t> yang </a:t>
            </a:r>
            <a:r>
              <a:rPr lang="en-US" sz="1400" dirty="0" err="1">
                <a:latin typeface="Calibri" panose="020F0502020204030204" pitchFamily="34" charset="0"/>
                <a:cs typeface="Calibri" panose="020F0502020204030204" pitchFamily="34" charset="0"/>
              </a:rPr>
              <a:t>sudah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dipilih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sebelumnya</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Atau</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anda</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bisa</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melakukan</a:t>
            </a:r>
            <a:r>
              <a:rPr lang="en-US" sz="1400" dirty="0">
                <a:latin typeface="Calibri" panose="020F0502020204030204" pitchFamily="34" charset="0"/>
                <a:cs typeface="Calibri" panose="020F0502020204030204" pitchFamily="34" charset="0"/>
              </a:rPr>
              <a:t> </a:t>
            </a:r>
            <a:r>
              <a:rPr lang="en-US" sz="1400" i="1" dirty="0">
                <a:latin typeface="Calibri" panose="020F0502020204030204" pitchFamily="34" charset="0"/>
                <a:cs typeface="Calibri" panose="020F0502020204030204" pitchFamily="34" charset="0"/>
              </a:rPr>
              <a:t>swipe </a:t>
            </a:r>
            <a:r>
              <a:rPr lang="en-US" sz="1400" dirty="0" err="1">
                <a:latin typeface="Calibri" panose="020F0502020204030204" pitchFamily="34" charset="0"/>
                <a:cs typeface="Calibri" panose="020F0502020204030204" pitchFamily="34" charset="0"/>
              </a:rPr>
              <a:t>ke</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kiri</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menggunakan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jari</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anda</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untuk</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menghapus</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komitmen</a:t>
            </a:r>
            <a:r>
              <a:rPr lang="en-US" sz="1400" dirty="0">
                <a:latin typeface="Calibri" panose="020F0502020204030204" pitchFamily="34" charset="0"/>
                <a:cs typeface="Calibri" panose="020F0502020204030204" pitchFamily="34" charset="0"/>
              </a:rPr>
              <a:t> yang </a:t>
            </a:r>
            <a:r>
              <a:rPr lang="en-US" sz="1400" dirty="0" err="1">
                <a:latin typeface="Calibri" panose="020F0502020204030204" pitchFamily="34" charset="0"/>
                <a:cs typeface="Calibri" panose="020F0502020204030204" pitchFamily="34" charset="0"/>
              </a:rPr>
              <a:t>dikehendaki</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saja</a:t>
            </a:r>
            <a:r>
              <a:rPr lang="en-US" sz="1400" dirty="0">
                <a:latin typeface="Calibri" panose="020F0502020204030204" pitchFamily="34" charset="0"/>
                <a:cs typeface="Calibri" panose="020F0502020204030204" pitchFamily="34" charset="0"/>
              </a:rPr>
              <a:t>.</a:t>
            </a:r>
          </a:p>
          <a:p>
            <a:pPr marL="342900" indent="-342900">
              <a:buFont typeface="+mj-lt"/>
              <a:buAutoNum type="arabicPeriod"/>
            </a:pPr>
            <a:r>
              <a:rPr lang="en-US" sz="1400" dirty="0">
                <a:latin typeface="Calibri" panose="020F0502020204030204" pitchFamily="34" charset="0"/>
                <a:cs typeface="Calibri" panose="020F0502020204030204" pitchFamily="34" charset="0"/>
              </a:rPr>
              <a:t>Tombol Unit : Gunakan tombol “+” untuk menambahkan jumlah unit atau gunakan tombol “-” jika ingin mengurangi jumlah unit. </a:t>
            </a:r>
            <a:r>
              <a:rPr lang="en-US" sz="1400" dirty="0" err="1">
                <a:latin typeface="Calibri" panose="020F0502020204030204" pitchFamily="34" charset="0"/>
                <a:cs typeface="Calibri" panose="020F0502020204030204" pitchFamily="34" charset="0"/>
              </a:rPr>
              <a:t>Atau</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bisa</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klik</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langsung</a:t>
            </a:r>
            <a:r>
              <a:rPr lang="en-US" sz="1400" dirty="0">
                <a:latin typeface="Calibri" panose="020F0502020204030204" pitchFamily="34" charset="0"/>
                <a:cs typeface="Calibri" panose="020F0502020204030204" pitchFamily="34" charset="0"/>
              </a:rPr>
              <a:t> pada nominal </a:t>
            </a:r>
            <a:r>
              <a:rPr lang="en-US" sz="1400" dirty="0" err="1">
                <a:latin typeface="Calibri" panose="020F0502020204030204" pitchFamily="34" charset="0"/>
                <a:cs typeface="Calibri" panose="020F0502020204030204" pitchFamily="34" charset="0"/>
              </a:rPr>
              <a:t>untuk</a:t>
            </a:r>
            <a:r>
              <a:rPr lang="en-US" sz="1400" dirty="0">
                <a:latin typeface="Calibri" panose="020F0502020204030204" pitchFamily="34" charset="0"/>
                <a:cs typeface="Calibri" panose="020F0502020204030204" pitchFamily="34" charset="0"/>
              </a:rPr>
              <a:t> input </a:t>
            </a:r>
            <a:r>
              <a:rPr lang="en-US" sz="1400" dirty="0" err="1">
                <a:latin typeface="Calibri" panose="020F0502020204030204" pitchFamily="34" charset="0"/>
                <a:cs typeface="Calibri" panose="020F0502020204030204" pitchFamily="34" charset="0"/>
              </a:rPr>
              <a:t>jumlah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donasi</a:t>
            </a:r>
            <a:r>
              <a:rPr lang="en-US" sz="1400" dirty="0">
                <a:latin typeface="Calibri" panose="020F0502020204030204" pitchFamily="34" charset="0"/>
                <a:cs typeface="Calibri" panose="020F0502020204030204" pitchFamily="34" charset="0"/>
              </a:rPr>
              <a:t> yang </a:t>
            </a:r>
            <a:r>
              <a:rPr lang="en-US" sz="1400" dirty="0" err="1">
                <a:latin typeface="Calibri" panose="020F0502020204030204" pitchFamily="34" charset="0"/>
                <a:cs typeface="Calibri" panose="020F0502020204030204" pitchFamily="34" charset="0"/>
              </a:rPr>
              <a:t>diinginkan</a:t>
            </a:r>
            <a:endParaRPr lang="en-US" sz="1400" dirty="0">
              <a:latin typeface="Calibri" panose="020F0502020204030204" pitchFamily="34" charset="0"/>
              <a:cs typeface="Calibri" panose="020F0502020204030204" pitchFamily="34" charset="0"/>
            </a:endParaRPr>
          </a:p>
          <a:p>
            <a:pPr marL="342900" indent="-342900">
              <a:buFont typeface="+mj-lt"/>
              <a:buAutoNum type="arabicPeriod"/>
            </a:pPr>
            <a:r>
              <a:rPr lang="en-US" sz="1400" dirty="0">
                <a:latin typeface="Calibri" panose="020F0502020204030204" pitchFamily="34" charset="0"/>
                <a:cs typeface="Calibri" panose="020F0502020204030204" pitchFamily="34" charset="0"/>
              </a:rPr>
              <a:t>Tekan tombol Konfirmasi untuk lanjut ke tahap berikutnya untuk melakukan donasi.</a:t>
            </a:r>
          </a:p>
        </p:txBody>
      </p:sp>
      <p:grpSp>
        <p:nvGrpSpPr>
          <p:cNvPr id="3" name="Group 2">
            <a:extLst>
              <a:ext uri="{FF2B5EF4-FFF2-40B4-BE49-F238E27FC236}">
                <a16:creationId xmlns:a16="http://schemas.microsoft.com/office/drawing/2014/main" id="{34B52D5B-520A-0844-9D8B-A1F91DD64FC3}"/>
              </a:ext>
            </a:extLst>
          </p:cNvPr>
          <p:cNvGrpSpPr/>
          <p:nvPr/>
        </p:nvGrpSpPr>
        <p:grpSpPr>
          <a:xfrm>
            <a:off x="1160987" y="218607"/>
            <a:ext cx="3940116" cy="6354329"/>
            <a:chOff x="1160987" y="218607"/>
            <a:chExt cx="3940116" cy="6354329"/>
          </a:xfrm>
        </p:grpSpPr>
        <p:pic>
          <p:nvPicPr>
            <p:cNvPr id="10" name="Picture 9">
              <a:extLst>
                <a:ext uri="{FF2B5EF4-FFF2-40B4-BE49-F238E27FC236}">
                  <a16:creationId xmlns:a16="http://schemas.microsoft.com/office/drawing/2014/main" id="{50452E9B-C7AE-2843-B45E-7A7094D5A6E9}"/>
                </a:ext>
              </a:extLst>
            </p:cNvPr>
            <p:cNvPicPr>
              <a:picLocks noChangeAspect="1"/>
            </p:cNvPicPr>
            <p:nvPr/>
          </p:nvPicPr>
          <p:blipFill>
            <a:blip r:embed="rId2"/>
            <a:stretch>
              <a:fillRect/>
            </a:stretch>
          </p:blipFill>
          <p:spPr>
            <a:xfrm>
              <a:off x="1531355" y="218607"/>
              <a:ext cx="3569748" cy="6346220"/>
            </a:xfrm>
            <a:prstGeom prst="rect">
              <a:avLst/>
            </a:prstGeom>
          </p:spPr>
        </p:pic>
        <p:sp>
          <p:nvSpPr>
            <p:cNvPr id="30" name="Rectangle 29">
              <a:extLst>
                <a:ext uri="{FF2B5EF4-FFF2-40B4-BE49-F238E27FC236}">
                  <a16:creationId xmlns:a16="http://schemas.microsoft.com/office/drawing/2014/main" id="{746541BF-186F-F147-9064-317F9FFD19C3}"/>
                </a:ext>
              </a:extLst>
            </p:cNvPr>
            <p:cNvSpPr/>
            <p:nvPr/>
          </p:nvSpPr>
          <p:spPr>
            <a:xfrm>
              <a:off x="4673600" y="495097"/>
              <a:ext cx="393904" cy="4574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505020C-6FC8-AA40-B893-4F90B61D147B}"/>
                </a:ext>
              </a:extLst>
            </p:cNvPr>
            <p:cNvSpPr/>
            <p:nvPr/>
          </p:nvSpPr>
          <p:spPr>
            <a:xfrm>
              <a:off x="1573110" y="6083300"/>
              <a:ext cx="3510749" cy="4896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97A225-C56A-5B4B-A41D-233B94FC8FA6}"/>
                </a:ext>
              </a:extLst>
            </p:cNvPr>
            <p:cNvSpPr/>
            <p:nvPr/>
          </p:nvSpPr>
          <p:spPr>
            <a:xfrm>
              <a:off x="1160987" y="6060763"/>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3</a:t>
              </a:r>
            </a:p>
          </p:txBody>
        </p:sp>
        <p:sp>
          <p:nvSpPr>
            <p:cNvPr id="11" name="Rectangle 10">
              <a:extLst>
                <a:ext uri="{FF2B5EF4-FFF2-40B4-BE49-F238E27FC236}">
                  <a16:creationId xmlns:a16="http://schemas.microsoft.com/office/drawing/2014/main" id="{D32F5870-3678-D14C-A13F-2CDC920DFAD1}"/>
                </a:ext>
              </a:extLst>
            </p:cNvPr>
            <p:cNvSpPr/>
            <p:nvPr/>
          </p:nvSpPr>
          <p:spPr>
            <a:xfrm>
              <a:off x="2247900" y="508000"/>
              <a:ext cx="2095500" cy="444500"/>
            </a:xfrm>
            <a:prstGeom prst="rect">
              <a:avLst/>
            </a:prstGeom>
            <a:solidFill>
              <a:srgbClr val="BDC5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Komitmen</a:t>
              </a:r>
            </a:p>
          </p:txBody>
        </p:sp>
        <p:sp>
          <p:nvSpPr>
            <p:cNvPr id="31" name="Rectangle 30">
              <a:extLst>
                <a:ext uri="{FF2B5EF4-FFF2-40B4-BE49-F238E27FC236}">
                  <a16:creationId xmlns:a16="http://schemas.microsoft.com/office/drawing/2014/main" id="{ECD9A3CA-9844-7E42-9C26-0C3BD97CB1B3}"/>
                </a:ext>
              </a:extLst>
            </p:cNvPr>
            <p:cNvSpPr/>
            <p:nvPr/>
          </p:nvSpPr>
          <p:spPr>
            <a:xfrm>
              <a:off x="4264182" y="486783"/>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1</a:t>
              </a:r>
            </a:p>
          </p:txBody>
        </p:sp>
        <p:sp>
          <p:nvSpPr>
            <p:cNvPr id="12" name="Rectangle 11">
              <a:extLst>
                <a:ext uri="{FF2B5EF4-FFF2-40B4-BE49-F238E27FC236}">
                  <a16:creationId xmlns:a16="http://schemas.microsoft.com/office/drawing/2014/main" id="{CBE95ABA-CBF5-2A4A-ADA1-C8C866843E58}"/>
                </a:ext>
              </a:extLst>
            </p:cNvPr>
            <p:cNvSpPr/>
            <p:nvPr/>
          </p:nvSpPr>
          <p:spPr>
            <a:xfrm>
              <a:off x="2463799" y="1498600"/>
              <a:ext cx="2603705" cy="4896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6E89446-6DB9-2342-8466-AE3D1046234C}"/>
                </a:ext>
              </a:extLst>
            </p:cNvPr>
            <p:cNvSpPr/>
            <p:nvPr/>
          </p:nvSpPr>
          <p:spPr>
            <a:xfrm>
              <a:off x="2101704" y="1480713"/>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2</a:t>
              </a:r>
            </a:p>
          </p:txBody>
        </p:sp>
      </p:grpSp>
    </p:spTree>
    <p:extLst>
      <p:ext uri="{BB962C8B-B14F-4D97-AF65-F5344CB8AC3E}">
        <p14:creationId xmlns:p14="http://schemas.microsoft.com/office/powerpoint/2010/main" val="3467884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25A09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CF220D-8F78-0F45-9255-35F9E0D01D7F}"/>
              </a:ext>
            </a:extLst>
          </p:cNvPr>
          <p:cNvSpPr/>
          <p:nvPr/>
        </p:nvSpPr>
        <p:spPr>
          <a:xfrm>
            <a:off x="0" y="-2"/>
            <a:ext cx="6096000" cy="6858001"/>
          </a:xfrm>
          <a:prstGeom prst="rect">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96E425E-C0E6-7D4B-B28D-833A85EE9321}"/>
              </a:ext>
            </a:extLst>
          </p:cNvPr>
          <p:cNvSpPr>
            <a:spLocks noGrp="1"/>
          </p:cNvSpPr>
          <p:nvPr>
            <p:ph type="subTitle" idx="1"/>
          </p:nvPr>
        </p:nvSpPr>
        <p:spPr>
          <a:xfrm>
            <a:off x="6094826" y="3578414"/>
            <a:ext cx="6096000" cy="572070"/>
          </a:xfrm>
        </p:spPr>
        <p:txBody>
          <a:bodyPr>
            <a:normAutofit/>
          </a:bodyPr>
          <a:lstStyle/>
          <a:p>
            <a:r>
              <a:rPr lang="en-US" sz="1800" dirty="0">
                <a:solidFill>
                  <a:schemeClr val="bg1"/>
                </a:solidFill>
              </a:rPr>
              <a:t>DATA Wakif &amp; konfirmasi</a:t>
            </a:r>
          </a:p>
        </p:txBody>
      </p:sp>
      <p:pic>
        <p:nvPicPr>
          <p:cNvPr id="5" name="Picture 4">
            <a:extLst>
              <a:ext uri="{FF2B5EF4-FFF2-40B4-BE49-F238E27FC236}">
                <a16:creationId xmlns:a16="http://schemas.microsoft.com/office/drawing/2014/main" id="{1A8BAAFC-C9D2-3249-BDBB-C6D666818F51}"/>
              </a:ext>
            </a:extLst>
          </p:cNvPr>
          <p:cNvPicPr>
            <a:picLocks noChangeAspect="1"/>
          </p:cNvPicPr>
          <p:nvPr/>
        </p:nvPicPr>
        <p:blipFill>
          <a:blip r:embed="rId2"/>
          <a:stretch>
            <a:fillRect/>
          </a:stretch>
        </p:blipFill>
        <p:spPr>
          <a:xfrm>
            <a:off x="7712638" y="1852034"/>
            <a:ext cx="2860375" cy="1347207"/>
          </a:xfrm>
          <a:prstGeom prst="rect">
            <a:avLst/>
          </a:prstGeom>
        </p:spPr>
      </p:pic>
      <p:grpSp>
        <p:nvGrpSpPr>
          <p:cNvPr id="8" name="Group 7">
            <a:extLst>
              <a:ext uri="{FF2B5EF4-FFF2-40B4-BE49-F238E27FC236}">
                <a16:creationId xmlns:a16="http://schemas.microsoft.com/office/drawing/2014/main" id="{C4C7DF64-0075-BC4A-9D0E-94F53E634DBF}"/>
              </a:ext>
            </a:extLst>
          </p:cNvPr>
          <p:cNvGrpSpPr/>
          <p:nvPr/>
        </p:nvGrpSpPr>
        <p:grpSpPr>
          <a:xfrm>
            <a:off x="1407878" y="255890"/>
            <a:ext cx="3569748" cy="6346221"/>
            <a:chOff x="1407878" y="255890"/>
            <a:chExt cx="3569748" cy="6346221"/>
          </a:xfrm>
        </p:grpSpPr>
        <p:pic>
          <p:nvPicPr>
            <p:cNvPr id="12" name="Picture 11">
              <a:extLst>
                <a:ext uri="{FF2B5EF4-FFF2-40B4-BE49-F238E27FC236}">
                  <a16:creationId xmlns:a16="http://schemas.microsoft.com/office/drawing/2014/main" id="{0BD85EEB-20D3-7348-B78A-CDC722782731}"/>
                </a:ext>
              </a:extLst>
            </p:cNvPr>
            <p:cNvPicPr>
              <a:picLocks noChangeAspect="1"/>
            </p:cNvPicPr>
            <p:nvPr/>
          </p:nvPicPr>
          <p:blipFill>
            <a:blip r:embed="rId3"/>
            <a:stretch>
              <a:fillRect/>
            </a:stretch>
          </p:blipFill>
          <p:spPr>
            <a:xfrm>
              <a:off x="1407878" y="255890"/>
              <a:ext cx="3569748" cy="6346220"/>
            </a:xfrm>
            <a:prstGeom prst="rect">
              <a:avLst/>
            </a:prstGeom>
          </p:spPr>
        </p:pic>
        <p:sp>
          <p:nvSpPr>
            <p:cNvPr id="4" name="Rectangle 3">
              <a:extLst>
                <a:ext uri="{FF2B5EF4-FFF2-40B4-BE49-F238E27FC236}">
                  <a16:creationId xmlns:a16="http://schemas.microsoft.com/office/drawing/2014/main" id="{3B84761E-B597-254A-99BB-02FD838B0669}"/>
                </a:ext>
              </a:extLst>
            </p:cNvPr>
            <p:cNvSpPr/>
            <p:nvPr/>
          </p:nvSpPr>
          <p:spPr>
            <a:xfrm>
              <a:off x="2171700" y="558800"/>
              <a:ext cx="2095500" cy="444500"/>
            </a:xfrm>
            <a:prstGeom prst="rect">
              <a:avLst/>
            </a:prstGeom>
            <a:solidFill>
              <a:srgbClr val="BDC5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Komitmen</a:t>
              </a:r>
            </a:p>
          </p:txBody>
        </p:sp>
        <p:pic>
          <p:nvPicPr>
            <p:cNvPr id="7" name="Picture 6">
              <a:extLst>
                <a:ext uri="{FF2B5EF4-FFF2-40B4-BE49-F238E27FC236}">
                  <a16:creationId xmlns:a16="http://schemas.microsoft.com/office/drawing/2014/main" id="{603B8D0B-5077-EE4E-A2FC-451E00B35863}"/>
                </a:ext>
              </a:extLst>
            </p:cNvPr>
            <p:cNvPicPr>
              <a:picLocks noChangeAspect="1"/>
            </p:cNvPicPr>
            <p:nvPr/>
          </p:nvPicPr>
          <p:blipFill>
            <a:blip r:embed="rId4"/>
            <a:stretch>
              <a:fillRect/>
            </a:stretch>
          </p:blipFill>
          <p:spPr>
            <a:xfrm>
              <a:off x="1407878" y="255890"/>
              <a:ext cx="3569748" cy="6346221"/>
            </a:xfrm>
            <a:prstGeom prst="rect">
              <a:avLst/>
            </a:prstGeom>
          </p:spPr>
        </p:pic>
        <p:sp>
          <p:nvSpPr>
            <p:cNvPr id="6" name="Rectangle 5">
              <a:extLst>
                <a:ext uri="{FF2B5EF4-FFF2-40B4-BE49-F238E27FC236}">
                  <a16:creationId xmlns:a16="http://schemas.microsoft.com/office/drawing/2014/main" id="{9699C7C0-B500-FA45-8C75-37591BF830AD}"/>
                </a:ext>
              </a:extLst>
            </p:cNvPr>
            <p:cNvSpPr/>
            <p:nvPr/>
          </p:nvSpPr>
          <p:spPr>
            <a:xfrm>
              <a:off x="1676400" y="6184900"/>
              <a:ext cx="2082800" cy="417210"/>
            </a:xfrm>
            <a:prstGeom prst="rect">
              <a:avLst/>
            </a:prstGeom>
            <a:solidFill>
              <a:srgbClr val="91E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Total Donasi</a:t>
              </a:r>
            </a:p>
          </p:txBody>
        </p:sp>
      </p:grpSp>
    </p:spTree>
    <p:extLst>
      <p:ext uri="{BB962C8B-B14F-4D97-AF65-F5344CB8AC3E}">
        <p14:creationId xmlns:p14="http://schemas.microsoft.com/office/powerpoint/2010/main" val="3128708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D258B96-9847-204B-B0CB-9FFA0C5E9C19}"/>
              </a:ext>
            </a:extLst>
          </p:cNvPr>
          <p:cNvSpPr>
            <a:spLocks noGrp="1"/>
          </p:cNvSpPr>
          <p:nvPr>
            <p:ph idx="1"/>
          </p:nvPr>
        </p:nvSpPr>
        <p:spPr>
          <a:xfrm>
            <a:off x="5659418" y="495097"/>
            <a:ext cx="5799742" cy="846943"/>
          </a:xfrm>
        </p:spPr>
        <p:txBody>
          <a:bodyPr>
            <a:normAutofit fontScale="92500"/>
          </a:bodyPr>
          <a:lstStyle/>
          <a:p>
            <a:pPr marL="0" indent="0" algn="ctr">
              <a:buNone/>
            </a:pPr>
            <a:r>
              <a:rPr lang="en-US" sz="2800">
                <a:latin typeface="Calibri" panose="020F0502020204030204" pitchFamily="34" charset="0"/>
                <a:cs typeface="Calibri" panose="020F0502020204030204" pitchFamily="34" charset="0"/>
              </a:rPr>
              <a:t>HALAMAN DATA WAKIF &amp; KONFIRMASI</a:t>
            </a:r>
            <a:endParaRPr lang="en-US" sz="2800" dirty="0">
              <a:latin typeface="Calibri" panose="020F0502020204030204" pitchFamily="34" charset="0"/>
              <a:cs typeface="Calibri" panose="020F0502020204030204" pitchFamily="34" charset="0"/>
            </a:endParaRPr>
          </a:p>
          <a:p>
            <a:pPr marL="0" indent="0">
              <a:buNone/>
            </a:pPr>
            <a:endParaRPr lang="en-US" sz="2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4D97219-B16B-DB44-8F65-C238C39B2D05}"/>
              </a:ext>
            </a:extLst>
          </p:cNvPr>
          <p:cNvSpPr txBox="1"/>
          <p:nvPr/>
        </p:nvSpPr>
        <p:spPr>
          <a:xfrm>
            <a:off x="5463198" y="1342040"/>
            <a:ext cx="6192183" cy="954107"/>
          </a:xfrm>
          <a:prstGeom prst="rect">
            <a:avLst/>
          </a:prstGeom>
          <a:noFill/>
        </p:spPr>
        <p:txBody>
          <a:bodyPr wrap="square" rtlCol="0">
            <a:spAutoFit/>
          </a:bodyPr>
          <a:lstStyle/>
          <a:p>
            <a:pPr marL="342900" indent="-342900">
              <a:buFont typeface="+mj-lt"/>
              <a:buAutoNum type="arabicPeriod"/>
            </a:pPr>
            <a:r>
              <a:rPr lang="en-US" sz="1400" dirty="0">
                <a:latin typeface="Calibri" panose="020F0502020204030204" pitchFamily="34" charset="0"/>
                <a:cs typeface="Calibri" panose="020F0502020204030204" pitchFamily="34" charset="0"/>
              </a:rPr>
              <a:t>Tekan bagian “Pilih Wakif” untuk melihat data wakif yang sudah diinput sebelumnya.</a:t>
            </a:r>
          </a:p>
          <a:p>
            <a:pPr marL="342900" indent="-342900">
              <a:buFont typeface="+mj-lt"/>
              <a:buAutoNum type="arabicPeriod"/>
            </a:pPr>
            <a:r>
              <a:rPr lang="en-US" sz="1400" dirty="0">
                <a:latin typeface="Calibri" panose="020F0502020204030204" pitchFamily="34" charset="0"/>
                <a:cs typeface="Calibri" panose="020F0502020204030204" pitchFamily="34" charset="0"/>
              </a:rPr>
              <a:t>Tekan tombol pada gambar no. 2 untuk melakukan pengisian data wakif baru.</a:t>
            </a:r>
          </a:p>
          <a:p>
            <a:pPr marL="342900" indent="-342900">
              <a:buFont typeface="+mj-lt"/>
              <a:buAutoNum type="arabicPeriod"/>
            </a:pPr>
            <a:endParaRPr lang="en-US" sz="1400" dirty="0">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7D2C635A-7ED0-1440-BDCF-F6787F077DAC}"/>
              </a:ext>
            </a:extLst>
          </p:cNvPr>
          <p:cNvGrpSpPr/>
          <p:nvPr/>
        </p:nvGrpSpPr>
        <p:grpSpPr>
          <a:xfrm>
            <a:off x="1153217" y="218606"/>
            <a:ext cx="3947886" cy="6346221"/>
            <a:chOff x="1153217" y="218606"/>
            <a:chExt cx="3947886" cy="6346221"/>
          </a:xfrm>
        </p:grpSpPr>
        <p:pic>
          <p:nvPicPr>
            <p:cNvPr id="14" name="Picture 13">
              <a:extLst>
                <a:ext uri="{FF2B5EF4-FFF2-40B4-BE49-F238E27FC236}">
                  <a16:creationId xmlns:a16="http://schemas.microsoft.com/office/drawing/2014/main" id="{F070F5F3-7E9D-4A43-9FF3-862BEEF68DBC}"/>
                </a:ext>
              </a:extLst>
            </p:cNvPr>
            <p:cNvPicPr>
              <a:picLocks noChangeAspect="1"/>
            </p:cNvPicPr>
            <p:nvPr/>
          </p:nvPicPr>
          <p:blipFill>
            <a:blip r:embed="rId2"/>
            <a:stretch>
              <a:fillRect/>
            </a:stretch>
          </p:blipFill>
          <p:spPr>
            <a:xfrm>
              <a:off x="1531355" y="218606"/>
              <a:ext cx="3569748" cy="6346221"/>
            </a:xfrm>
            <a:prstGeom prst="rect">
              <a:avLst/>
            </a:prstGeom>
          </p:spPr>
        </p:pic>
        <p:sp>
          <p:nvSpPr>
            <p:cNvPr id="15" name="Rectangle 14">
              <a:extLst>
                <a:ext uri="{FF2B5EF4-FFF2-40B4-BE49-F238E27FC236}">
                  <a16:creationId xmlns:a16="http://schemas.microsoft.com/office/drawing/2014/main" id="{B32AB4BB-B032-D04E-BABA-1C5107AFC6FF}"/>
                </a:ext>
              </a:extLst>
            </p:cNvPr>
            <p:cNvSpPr/>
            <p:nvPr/>
          </p:nvSpPr>
          <p:spPr>
            <a:xfrm>
              <a:off x="1638300" y="6146800"/>
              <a:ext cx="2082800" cy="417210"/>
            </a:xfrm>
            <a:prstGeom prst="rect">
              <a:avLst/>
            </a:prstGeom>
            <a:solidFill>
              <a:srgbClr val="91E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Total Donasi</a:t>
              </a:r>
            </a:p>
          </p:txBody>
        </p:sp>
        <p:sp>
          <p:nvSpPr>
            <p:cNvPr id="16" name="Rectangle 15">
              <a:extLst>
                <a:ext uri="{FF2B5EF4-FFF2-40B4-BE49-F238E27FC236}">
                  <a16:creationId xmlns:a16="http://schemas.microsoft.com/office/drawing/2014/main" id="{90C7EE21-96A1-C747-A502-D06A17B6B444}"/>
                </a:ext>
              </a:extLst>
            </p:cNvPr>
            <p:cNvSpPr/>
            <p:nvPr/>
          </p:nvSpPr>
          <p:spPr>
            <a:xfrm>
              <a:off x="1565341" y="1395165"/>
              <a:ext cx="1558860" cy="4896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8B3879-CE2B-B84A-80BB-A75BAF0BECD6}"/>
                </a:ext>
              </a:extLst>
            </p:cNvPr>
            <p:cNvSpPr/>
            <p:nvPr/>
          </p:nvSpPr>
          <p:spPr>
            <a:xfrm>
              <a:off x="1153217" y="1372628"/>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1</a:t>
              </a:r>
            </a:p>
          </p:txBody>
        </p:sp>
        <p:sp>
          <p:nvSpPr>
            <p:cNvPr id="18" name="Rectangle 17">
              <a:extLst>
                <a:ext uri="{FF2B5EF4-FFF2-40B4-BE49-F238E27FC236}">
                  <a16:creationId xmlns:a16="http://schemas.microsoft.com/office/drawing/2014/main" id="{FFDBDF0B-5FB3-0C41-8477-B1C09B69BF59}"/>
                </a:ext>
              </a:extLst>
            </p:cNvPr>
            <p:cNvSpPr/>
            <p:nvPr/>
          </p:nvSpPr>
          <p:spPr>
            <a:xfrm>
              <a:off x="4076700" y="1415867"/>
              <a:ext cx="968456" cy="4896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3EE8839-F5F7-7B4E-8C35-31931F5AA2DC}"/>
                </a:ext>
              </a:extLst>
            </p:cNvPr>
            <p:cNvSpPr/>
            <p:nvPr/>
          </p:nvSpPr>
          <p:spPr>
            <a:xfrm>
              <a:off x="3698562" y="1415867"/>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2</a:t>
              </a:r>
            </a:p>
          </p:txBody>
        </p:sp>
      </p:grpSp>
    </p:spTree>
    <p:extLst>
      <p:ext uri="{BB962C8B-B14F-4D97-AF65-F5344CB8AC3E}">
        <p14:creationId xmlns:p14="http://schemas.microsoft.com/office/powerpoint/2010/main" val="13662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D258B96-9847-204B-B0CB-9FFA0C5E9C19}"/>
              </a:ext>
            </a:extLst>
          </p:cNvPr>
          <p:cNvSpPr>
            <a:spLocks noGrp="1"/>
          </p:cNvSpPr>
          <p:nvPr>
            <p:ph idx="1"/>
          </p:nvPr>
        </p:nvSpPr>
        <p:spPr>
          <a:xfrm>
            <a:off x="8486836" y="236280"/>
            <a:ext cx="3103043" cy="846943"/>
          </a:xfrm>
        </p:spPr>
        <p:txBody>
          <a:bodyPr>
            <a:normAutofit fontScale="85000" lnSpcReduction="20000"/>
          </a:bodyPr>
          <a:lstStyle/>
          <a:p>
            <a:pPr marL="0" indent="0" algn="ctr">
              <a:buNone/>
            </a:pPr>
            <a:r>
              <a:rPr lang="en-US" sz="2800">
                <a:latin typeface="Calibri" panose="020F0502020204030204" pitchFamily="34" charset="0"/>
                <a:cs typeface="Calibri" panose="020F0502020204030204" pitchFamily="34" charset="0"/>
              </a:rPr>
              <a:t>HALAMAN </a:t>
            </a:r>
          </a:p>
          <a:p>
            <a:pPr marL="0" indent="0" algn="ctr">
              <a:buNone/>
            </a:pPr>
            <a:r>
              <a:rPr lang="en-US" sz="2800">
                <a:latin typeface="Calibri" panose="020F0502020204030204" pitchFamily="34" charset="0"/>
                <a:cs typeface="Calibri" panose="020F0502020204030204" pitchFamily="34" charset="0"/>
              </a:rPr>
              <a:t>DATA WAKIF</a:t>
            </a:r>
            <a:endParaRPr lang="en-US" sz="2800" dirty="0">
              <a:latin typeface="Calibri" panose="020F0502020204030204" pitchFamily="34" charset="0"/>
              <a:cs typeface="Calibri" panose="020F0502020204030204" pitchFamily="34" charset="0"/>
            </a:endParaRPr>
          </a:p>
          <a:p>
            <a:pPr marL="0" indent="0">
              <a:buNone/>
            </a:pPr>
            <a:endParaRPr lang="en-US" sz="2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4D97219-B16B-DB44-8F65-C238C39B2D05}"/>
              </a:ext>
            </a:extLst>
          </p:cNvPr>
          <p:cNvSpPr txBox="1"/>
          <p:nvPr/>
        </p:nvSpPr>
        <p:spPr>
          <a:xfrm>
            <a:off x="8400680" y="1232071"/>
            <a:ext cx="3496410" cy="1600438"/>
          </a:xfrm>
          <a:prstGeom prst="rect">
            <a:avLst/>
          </a:prstGeom>
          <a:noFill/>
        </p:spPr>
        <p:txBody>
          <a:bodyPr wrap="square" rtlCol="0">
            <a:spAutoFit/>
          </a:bodyPr>
          <a:lstStyle/>
          <a:p>
            <a:pPr marL="342900" indent="-342900">
              <a:buFont typeface="+mj-lt"/>
              <a:buAutoNum type="arabicPeriod"/>
            </a:pPr>
            <a:r>
              <a:rPr lang="en-US" sz="1400">
                <a:latin typeface="Calibri" panose="020F0502020204030204" pitchFamily="34" charset="0"/>
                <a:cs typeface="Calibri" panose="020F0502020204030204" pitchFamily="34" charset="0"/>
              </a:rPr>
              <a:t>Kolom untuk melakukan pengisisan data wakif. Nomor Handphone wajib diisi, Nama &amp; Email tidak wajib diisi.</a:t>
            </a:r>
          </a:p>
          <a:p>
            <a:pPr marL="342900" indent="-342900">
              <a:buFont typeface="+mj-lt"/>
              <a:buAutoNum type="arabicPeriod"/>
            </a:pPr>
            <a:r>
              <a:rPr lang="en-US" sz="1400" dirty="0">
                <a:latin typeface="Calibri" panose="020F0502020204030204" pitchFamily="34" charset="0"/>
                <a:cs typeface="Calibri" panose="020F0502020204030204" pitchFamily="34" charset="0"/>
              </a:rPr>
              <a:t>Tekan tombol “Simpan” jika sudah selesai input data wakif.</a:t>
            </a:r>
          </a:p>
          <a:p>
            <a:pPr marL="342900" indent="-342900">
              <a:buFont typeface="+mj-lt"/>
              <a:buAutoNum type="arabicPeriod"/>
            </a:pPr>
            <a:r>
              <a:rPr lang="en-US" sz="1400" dirty="0">
                <a:latin typeface="Calibri" panose="020F0502020204030204" pitchFamily="34" charset="0"/>
                <a:cs typeface="Calibri" panose="020F0502020204030204" pitchFamily="34" charset="0"/>
              </a:rPr>
              <a:t>Tampilan data wakif yang sudah ada di dalam sistem.</a:t>
            </a:r>
          </a:p>
        </p:txBody>
      </p:sp>
      <p:grpSp>
        <p:nvGrpSpPr>
          <p:cNvPr id="6" name="Group 5">
            <a:extLst>
              <a:ext uri="{FF2B5EF4-FFF2-40B4-BE49-F238E27FC236}">
                <a16:creationId xmlns:a16="http://schemas.microsoft.com/office/drawing/2014/main" id="{77B7D3B0-D65B-EC45-898A-AFCA32264912}"/>
              </a:ext>
            </a:extLst>
          </p:cNvPr>
          <p:cNvGrpSpPr/>
          <p:nvPr/>
        </p:nvGrpSpPr>
        <p:grpSpPr>
          <a:xfrm>
            <a:off x="676567" y="236280"/>
            <a:ext cx="3612565" cy="5694619"/>
            <a:chOff x="676567" y="236280"/>
            <a:chExt cx="3612565" cy="5694619"/>
          </a:xfrm>
        </p:grpSpPr>
        <p:pic>
          <p:nvPicPr>
            <p:cNvPr id="10" name="Picture 9">
              <a:extLst>
                <a:ext uri="{FF2B5EF4-FFF2-40B4-BE49-F238E27FC236}">
                  <a16:creationId xmlns:a16="http://schemas.microsoft.com/office/drawing/2014/main" id="{5C9C880A-5DE7-9646-B9BB-E83D64915536}"/>
                </a:ext>
              </a:extLst>
            </p:cNvPr>
            <p:cNvPicPr>
              <a:picLocks noChangeAspect="1"/>
            </p:cNvPicPr>
            <p:nvPr/>
          </p:nvPicPr>
          <p:blipFill>
            <a:blip r:embed="rId2"/>
            <a:stretch>
              <a:fillRect/>
            </a:stretch>
          </p:blipFill>
          <p:spPr>
            <a:xfrm>
              <a:off x="1088691" y="241227"/>
              <a:ext cx="3200441" cy="5689672"/>
            </a:xfrm>
            <a:prstGeom prst="rect">
              <a:avLst/>
            </a:prstGeom>
          </p:spPr>
        </p:pic>
        <p:pic>
          <p:nvPicPr>
            <p:cNvPr id="19" name="Picture 18">
              <a:extLst>
                <a:ext uri="{FF2B5EF4-FFF2-40B4-BE49-F238E27FC236}">
                  <a16:creationId xmlns:a16="http://schemas.microsoft.com/office/drawing/2014/main" id="{88A34118-5C50-524A-AADC-84376D108C8B}"/>
                </a:ext>
              </a:extLst>
            </p:cNvPr>
            <p:cNvPicPr>
              <a:picLocks noChangeAspect="1"/>
            </p:cNvPicPr>
            <p:nvPr/>
          </p:nvPicPr>
          <p:blipFill>
            <a:blip r:embed="rId3"/>
            <a:stretch>
              <a:fillRect/>
            </a:stretch>
          </p:blipFill>
          <p:spPr>
            <a:xfrm>
              <a:off x="1088691" y="236280"/>
              <a:ext cx="3200441" cy="5689673"/>
            </a:xfrm>
            <a:prstGeom prst="rect">
              <a:avLst/>
            </a:prstGeom>
          </p:spPr>
        </p:pic>
        <p:sp>
          <p:nvSpPr>
            <p:cNvPr id="24" name="Rectangle 23">
              <a:extLst>
                <a:ext uri="{FF2B5EF4-FFF2-40B4-BE49-F238E27FC236}">
                  <a16:creationId xmlns:a16="http://schemas.microsoft.com/office/drawing/2014/main" id="{D094734D-2207-7746-98EF-9DF84ABBFB20}"/>
                </a:ext>
              </a:extLst>
            </p:cNvPr>
            <p:cNvSpPr/>
            <p:nvPr/>
          </p:nvSpPr>
          <p:spPr>
            <a:xfrm>
              <a:off x="1088691" y="2683661"/>
              <a:ext cx="2951987" cy="21169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FA02DC4-7B8A-0941-99AC-35D0CA92BCC1}"/>
                </a:ext>
              </a:extLst>
            </p:cNvPr>
            <p:cNvSpPr/>
            <p:nvPr/>
          </p:nvSpPr>
          <p:spPr>
            <a:xfrm>
              <a:off x="676567" y="2683662"/>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1</a:t>
              </a:r>
            </a:p>
          </p:txBody>
        </p:sp>
        <p:sp>
          <p:nvSpPr>
            <p:cNvPr id="5" name="Rectangle 4">
              <a:extLst>
                <a:ext uri="{FF2B5EF4-FFF2-40B4-BE49-F238E27FC236}">
                  <a16:creationId xmlns:a16="http://schemas.microsoft.com/office/drawing/2014/main" id="{1D9FFFF3-AE4F-EA43-9D6F-5B8E181E3846}"/>
                </a:ext>
              </a:extLst>
            </p:cNvPr>
            <p:cNvSpPr/>
            <p:nvPr/>
          </p:nvSpPr>
          <p:spPr>
            <a:xfrm>
              <a:off x="1244600" y="3670300"/>
              <a:ext cx="19177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lumMod val="85000"/>
                      <a:lumOff val="15000"/>
                    </a:schemeClr>
                  </a:solidFill>
                  <a:latin typeface="Arial" panose="020B0604020202020204" pitchFamily="34" charset="0"/>
                  <a:cs typeface="Arial" panose="020B0604020202020204" pitchFamily="34" charset="0"/>
                </a:rPr>
                <a:t>Hamba Allah</a:t>
              </a:r>
            </a:p>
          </p:txBody>
        </p:sp>
        <p:sp>
          <p:nvSpPr>
            <p:cNvPr id="26" name="Rectangle 25">
              <a:extLst>
                <a:ext uri="{FF2B5EF4-FFF2-40B4-BE49-F238E27FC236}">
                  <a16:creationId xmlns:a16="http://schemas.microsoft.com/office/drawing/2014/main" id="{7C23B8B7-E815-6F47-9517-982BE5C0540F}"/>
                </a:ext>
              </a:extLst>
            </p:cNvPr>
            <p:cNvSpPr/>
            <p:nvPr/>
          </p:nvSpPr>
          <p:spPr>
            <a:xfrm>
              <a:off x="1200150" y="4258637"/>
              <a:ext cx="19177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73A7695-5C6F-CB47-9474-843B332B7097}"/>
                </a:ext>
              </a:extLst>
            </p:cNvPr>
            <p:cNvSpPr/>
            <p:nvPr/>
          </p:nvSpPr>
          <p:spPr>
            <a:xfrm>
              <a:off x="1088691" y="5129683"/>
              <a:ext cx="2951987" cy="467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5C2F9F6-D440-B242-B4C1-78284C93A5BE}"/>
                </a:ext>
              </a:extLst>
            </p:cNvPr>
            <p:cNvSpPr/>
            <p:nvPr/>
          </p:nvSpPr>
          <p:spPr>
            <a:xfrm>
              <a:off x="676567" y="5129684"/>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2</a:t>
              </a:r>
            </a:p>
          </p:txBody>
        </p:sp>
      </p:grpSp>
      <p:grpSp>
        <p:nvGrpSpPr>
          <p:cNvPr id="11" name="Group 10">
            <a:extLst>
              <a:ext uri="{FF2B5EF4-FFF2-40B4-BE49-F238E27FC236}">
                <a16:creationId xmlns:a16="http://schemas.microsoft.com/office/drawing/2014/main" id="{227BDF15-C074-1446-B113-D8C46C6403CC}"/>
              </a:ext>
            </a:extLst>
          </p:cNvPr>
          <p:cNvGrpSpPr/>
          <p:nvPr/>
        </p:nvGrpSpPr>
        <p:grpSpPr>
          <a:xfrm>
            <a:off x="4665495" y="236280"/>
            <a:ext cx="3467813" cy="5689673"/>
            <a:chOff x="4665495" y="236280"/>
            <a:chExt cx="3467813" cy="5689673"/>
          </a:xfrm>
        </p:grpSpPr>
        <p:pic>
          <p:nvPicPr>
            <p:cNvPr id="12" name="Picture 11">
              <a:extLst>
                <a:ext uri="{FF2B5EF4-FFF2-40B4-BE49-F238E27FC236}">
                  <a16:creationId xmlns:a16="http://schemas.microsoft.com/office/drawing/2014/main" id="{F8F80C84-A7F8-CE42-A30D-6A174072B26F}"/>
                </a:ext>
              </a:extLst>
            </p:cNvPr>
            <p:cNvPicPr>
              <a:picLocks noChangeAspect="1"/>
            </p:cNvPicPr>
            <p:nvPr/>
          </p:nvPicPr>
          <p:blipFill>
            <a:blip r:embed="rId4"/>
            <a:stretch>
              <a:fillRect/>
            </a:stretch>
          </p:blipFill>
          <p:spPr>
            <a:xfrm>
              <a:off x="4932867" y="236280"/>
              <a:ext cx="3200441" cy="5689672"/>
            </a:xfrm>
            <a:prstGeom prst="rect">
              <a:avLst/>
            </a:prstGeom>
          </p:spPr>
        </p:pic>
        <p:sp>
          <p:nvSpPr>
            <p:cNvPr id="14" name="Rectangle 13">
              <a:extLst>
                <a:ext uri="{FF2B5EF4-FFF2-40B4-BE49-F238E27FC236}">
                  <a16:creationId xmlns:a16="http://schemas.microsoft.com/office/drawing/2014/main" id="{B1D57DF9-C9F3-F047-8908-DE139393C8B1}"/>
                </a:ext>
              </a:extLst>
            </p:cNvPr>
            <p:cNvSpPr/>
            <p:nvPr/>
          </p:nvSpPr>
          <p:spPr>
            <a:xfrm>
              <a:off x="4937348" y="444104"/>
              <a:ext cx="3195960" cy="353296"/>
            </a:xfrm>
            <a:prstGeom prst="rect">
              <a:avLst/>
            </a:prstGeom>
            <a:solidFill>
              <a:srgbClr val="25A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TextBox 17">
              <a:extLst>
                <a:ext uri="{FF2B5EF4-FFF2-40B4-BE49-F238E27FC236}">
                  <a16:creationId xmlns:a16="http://schemas.microsoft.com/office/drawing/2014/main" id="{241504D2-5904-E440-991D-8D529FDFD1D6}"/>
                </a:ext>
              </a:extLst>
            </p:cNvPr>
            <p:cNvSpPr txBox="1"/>
            <p:nvPr/>
          </p:nvSpPr>
          <p:spPr>
            <a:xfrm>
              <a:off x="4996816" y="407446"/>
              <a:ext cx="297842" cy="357067"/>
            </a:xfrm>
            <a:prstGeom prst="rect">
              <a:avLst/>
            </a:prstGeom>
            <a:noFill/>
          </p:spPr>
          <p:txBody>
            <a:bodyPr wrap="none" rtlCol="0">
              <a:spAutoFit/>
            </a:bodyPr>
            <a:lstStyle/>
            <a:p>
              <a:r>
                <a:rPr lang="en-US" sz="2000">
                  <a:solidFill>
                    <a:schemeClr val="bg1"/>
                  </a:solidFill>
                </a:rPr>
                <a:t>&lt;</a:t>
              </a:r>
            </a:p>
          </p:txBody>
        </p:sp>
        <p:pic>
          <p:nvPicPr>
            <p:cNvPr id="20" name="Picture 19">
              <a:extLst>
                <a:ext uri="{FF2B5EF4-FFF2-40B4-BE49-F238E27FC236}">
                  <a16:creationId xmlns:a16="http://schemas.microsoft.com/office/drawing/2014/main" id="{DD3ED77D-74E3-4A4B-A401-0EF5CD08AC78}"/>
                </a:ext>
              </a:extLst>
            </p:cNvPr>
            <p:cNvPicPr>
              <a:picLocks noChangeAspect="1"/>
            </p:cNvPicPr>
            <p:nvPr/>
          </p:nvPicPr>
          <p:blipFill>
            <a:blip r:embed="rId5"/>
            <a:stretch>
              <a:fillRect/>
            </a:stretch>
          </p:blipFill>
          <p:spPr>
            <a:xfrm>
              <a:off x="4932867" y="236280"/>
              <a:ext cx="3200441" cy="5689673"/>
            </a:xfrm>
            <a:prstGeom prst="rect">
              <a:avLst/>
            </a:prstGeom>
          </p:spPr>
        </p:pic>
        <p:sp>
          <p:nvSpPr>
            <p:cNvPr id="29" name="Rectangle 28">
              <a:extLst>
                <a:ext uri="{FF2B5EF4-FFF2-40B4-BE49-F238E27FC236}">
                  <a16:creationId xmlns:a16="http://schemas.microsoft.com/office/drawing/2014/main" id="{77166054-64CC-EE4D-8618-9A2D3C5EE37C}"/>
                </a:ext>
              </a:extLst>
            </p:cNvPr>
            <p:cNvSpPr/>
            <p:nvPr/>
          </p:nvSpPr>
          <p:spPr>
            <a:xfrm>
              <a:off x="5057692" y="897221"/>
              <a:ext cx="2932873" cy="469964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B98B41A-73B1-CE4F-938D-874EBAE765D8}"/>
                </a:ext>
              </a:extLst>
            </p:cNvPr>
            <p:cNvSpPr/>
            <p:nvPr/>
          </p:nvSpPr>
          <p:spPr>
            <a:xfrm>
              <a:off x="4665495" y="897221"/>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3</a:t>
              </a:r>
            </a:p>
          </p:txBody>
        </p:sp>
      </p:grpSp>
    </p:spTree>
    <p:extLst>
      <p:ext uri="{BB962C8B-B14F-4D97-AF65-F5344CB8AC3E}">
        <p14:creationId xmlns:p14="http://schemas.microsoft.com/office/powerpoint/2010/main" val="714380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D258B96-9847-204B-B0CB-9FFA0C5E9C19}"/>
              </a:ext>
            </a:extLst>
          </p:cNvPr>
          <p:cNvSpPr>
            <a:spLocks noGrp="1"/>
          </p:cNvSpPr>
          <p:nvPr>
            <p:ph idx="1"/>
          </p:nvPr>
        </p:nvSpPr>
        <p:spPr>
          <a:xfrm>
            <a:off x="5659418" y="495097"/>
            <a:ext cx="5799742" cy="846943"/>
          </a:xfrm>
        </p:spPr>
        <p:txBody>
          <a:bodyPr>
            <a:normAutofit/>
          </a:bodyPr>
          <a:lstStyle/>
          <a:p>
            <a:pPr marL="0" indent="0" algn="ctr">
              <a:buNone/>
            </a:pPr>
            <a:r>
              <a:rPr lang="en-US" sz="2800">
                <a:latin typeface="Calibri" panose="020F0502020204030204" pitchFamily="34" charset="0"/>
                <a:cs typeface="Calibri" panose="020F0502020204030204" pitchFamily="34" charset="0"/>
              </a:rPr>
              <a:t>HALAMAN KONFIRMASI</a:t>
            </a:r>
            <a:endParaRPr lang="en-US" sz="2800" dirty="0">
              <a:latin typeface="Calibri" panose="020F0502020204030204" pitchFamily="34" charset="0"/>
              <a:cs typeface="Calibri" panose="020F0502020204030204" pitchFamily="34" charset="0"/>
            </a:endParaRPr>
          </a:p>
          <a:p>
            <a:pPr marL="0" indent="0">
              <a:buNone/>
            </a:pPr>
            <a:endParaRPr lang="en-US" sz="2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4D97219-B16B-DB44-8F65-C238C39B2D05}"/>
              </a:ext>
            </a:extLst>
          </p:cNvPr>
          <p:cNvSpPr txBox="1"/>
          <p:nvPr/>
        </p:nvSpPr>
        <p:spPr>
          <a:xfrm>
            <a:off x="5463198" y="1342040"/>
            <a:ext cx="6192183" cy="954107"/>
          </a:xfrm>
          <a:prstGeom prst="rect">
            <a:avLst/>
          </a:prstGeom>
          <a:noFill/>
        </p:spPr>
        <p:txBody>
          <a:bodyPr wrap="square" rtlCol="0">
            <a:spAutoFit/>
          </a:bodyPr>
          <a:lstStyle/>
          <a:p>
            <a:pPr marL="342900" indent="-342900">
              <a:buFont typeface="+mj-lt"/>
              <a:buAutoNum type="arabicPeriod"/>
            </a:pPr>
            <a:r>
              <a:rPr lang="en-US" sz="1400" dirty="0">
                <a:latin typeface="Calibri" panose="020F0502020204030204" pitchFamily="34" charset="0"/>
                <a:cs typeface="Calibri" panose="020F0502020204030204" pitchFamily="34" charset="0"/>
              </a:rPr>
              <a:t>Periksa kembali data wakif</a:t>
            </a:r>
          </a:p>
          <a:p>
            <a:pPr marL="342900" indent="-342900">
              <a:buFont typeface="+mj-lt"/>
              <a:buAutoNum type="arabicPeriod"/>
            </a:pPr>
            <a:r>
              <a:rPr lang="en-US" sz="1400" dirty="0">
                <a:latin typeface="Calibri" panose="020F0502020204030204" pitchFamily="34" charset="0"/>
                <a:cs typeface="Calibri" panose="020F0502020204030204" pitchFamily="34" charset="0"/>
              </a:rPr>
              <a:t>Periksa kembali komitmen donasi</a:t>
            </a:r>
          </a:p>
          <a:p>
            <a:pPr marL="342900" indent="-342900">
              <a:buFont typeface="+mj-lt"/>
              <a:buAutoNum type="arabicPeriod"/>
            </a:pPr>
            <a:r>
              <a:rPr lang="en-US" sz="1400" dirty="0">
                <a:latin typeface="Calibri" panose="020F0502020204030204" pitchFamily="34" charset="0"/>
                <a:cs typeface="Calibri" panose="020F0502020204030204" pitchFamily="34" charset="0"/>
              </a:rPr>
              <a:t>Tekan tombol “Total Donasi” untuk lanjut ke tahap selanjutnya</a:t>
            </a:r>
          </a:p>
          <a:p>
            <a:pPr marL="342900" indent="-342900">
              <a:buFont typeface="+mj-lt"/>
              <a:buAutoNum type="arabicPeriod"/>
            </a:pPr>
            <a:endParaRPr lang="en-US" sz="1400" dirty="0">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6623C738-C719-FA42-B615-09966158F452}"/>
              </a:ext>
            </a:extLst>
          </p:cNvPr>
          <p:cNvGrpSpPr/>
          <p:nvPr/>
        </p:nvGrpSpPr>
        <p:grpSpPr>
          <a:xfrm>
            <a:off x="1153217" y="218606"/>
            <a:ext cx="3947884" cy="6354054"/>
            <a:chOff x="1153217" y="218606"/>
            <a:chExt cx="3947884" cy="6354054"/>
          </a:xfrm>
        </p:grpSpPr>
        <p:pic>
          <p:nvPicPr>
            <p:cNvPr id="10" name="Picture 9">
              <a:extLst>
                <a:ext uri="{FF2B5EF4-FFF2-40B4-BE49-F238E27FC236}">
                  <a16:creationId xmlns:a16="http://schemas.microsoft.com/office/drawing/2014/main" id="{C70B928B-B315-724C-A4F8-4655D67EA5B0}"/>
                </a:ext>
              </a:extLst>
            </p:cNvPr>
            <p:cNvPicPr>
              <a:picLocks noChangeAspect="1"/>
            </p:cNvPicPr>
            <p:nvPr/>
          </p:nvPicPr>
          <p:blipFill>
            <a:blip r:embed="rId2"/>
            <a:stretch>
              <a:fillRect/>
            </a:stretch>
          </p:blipFill>
          <p:spPr>
            <a:xfrm>
              <a:off x="1531354" y="218606"/>
              <a:ext cx="3569747" cy="6346219"/>
            </a:xfrm>
            <a:prstGeom prst="rect">
              <a:avLst/>
            </a:prstGeom>
          </p:spPr>
        </p:pic>
        <p:sp>
          <p:nvSpPr>
            <p:cNvPr id="15" name="Rectangle 14">
              <a:extLst>
                <a:ext uri="{FF2B5EF4-FFF2-40B4-BE49-F238E27FC236}">
                  <a16:creationId xmlns:a16="http://schemas.microsoft.com/office/drawing/2014/main" id="{B32AB4BB-B032-D04E-BABA-1C5107AFC6FF}"/>
                </a:ext>
              </a:extLst>
            </p:cNvPr>
            <p:cNvSpPr/>
            <p:nvPr/>
          </p:nvSpPr>
          <p:spPr>
            <a:xfrm>
              <a:off x="1564962" y="6147615"/>
              <a:ext cx="2082800" cy="417210"/>
            </a:xfrm>
            <a:prstGeom prst="rect">
              <a:avLst/>
            </a:prstGeom>
            <a:solidFill>
              <a:srgbClr val="91E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Total Donasi</a:t>
              </a:r>
            </a:p>
          </p:txBody>
        </p:sp>
        <p:sp>
          <p:nvSpPr>
            <p:cNvPr id="16" name="Rectangle 15">
              <a:extLst>
                <a:ext uri="{FF2B5EF4-FFF2-40B4-BE49-F238E27FC236}">
                  <a16:creationId xmlns:a16="http://schemas.microsoft.com/office/drawing/2014/main" id="{90C7EE21-96A1-C747-A502-D06A17B6B444}"/>
                </a:ext>
              </a:extLst>
            </p:cNvPr>
            <p:cNvSpPr/>
            <p:nvPr/>
          </p:nvSpPr>
          <p:spPr>
            <a:xfrm>
              <a:off x="1565341" y="1395165"/>
              <a:ext cx="1558860" cy="4896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8B3879-CE2B-B84A-80BB-A75BAF0BECD6}"/>
                </a:ext>
              </a:extLst>
            </p:cNvPr>
            <p:cNvSpPr/>
            <p:nvPr/>
          </p:nvSpPr>
          <p:spPr>
            <a:xfrm>
              <a:off x="1153217" y="1372628"/>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1</a:t>
              </a:r>
            </a:p>
          </p:txBody>
        </p:sp>
        <p:sp>
          <p:nvSpPr>
            <p:cNvPr id="18" name="Rectangle 17">
              <a:extLst>
                <a:ext uri="{FF2B5EF4-FFF2-40B4-BE49-F238E27FC236}">
                  <a16:creationId xmlns:a16="http://schemas.microsoft.com/office/drawing/2014/main" id="{FFDBDF0B-5FB3-0C41-8477-B1C09B69BF59}"/>
                </a:ext>
              </a:extLst>
            </p:cNvPr>
            <p:cNvSpPr/>
            <p:nvPr/>
          </p:nvSpPr>
          <p:spPr>
            <a:xfrm>
              <a:off x="1564962" y="2268912"/>
              <a:ext cx="3349938" cy="7924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3EE8839-F5F7-7B4E-8C35-31931F5AA2DC}"/>
                </a:ext>
              </a:extLst>
            </p:cNvPr>
            <p:cNvSpPr/>
            <p:nvPr/>
          </p:nvSpPr>
          <p:spPr>
            <a:xfrm>
              <a:off x="1186824" y="2268912"/>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2</a:t>
              </a:r>
            </a:p>
          </p:txBody>
        </p:sp>
        <p:sp>
          <p:nvSpPr>
            <p:cNvPr id="11" name="Rectangle 10">
              <a:extLst>
                <a:ext uri="{FF2B5EF4-FFF2-40B4-BE49-F238E27FC236}">
                  <a16:creationId xmlns:a16="http://schemas.microsoft.com/office/drawing/2014/main" id="{DCA416B5-9D31-F64E-937D-1841F92CBB1F}"/>
                </a:ext>
              </a:extLst>
            </p:cNvPr>
            <p:cNvSpPr/>
            <p:nvPr/>
          </p:nvSpPr>
          <p:spPr>
            <a:xfrm>
              <a:off x="1646271" y="1476193"/>
              <a:ext cx="139700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lumMod val="85000"/>
                      <a:lumOff val="15000"/>
                    </a:schemeClr>
                  </a:solidFill>
                  <a:latin typeface="Arial" panose="020B0604020202020204" pitchFamily="34" charset="0"/>
                  <a:cs typeface="Arial" panose="020B0604020202020204" pitchFamily="34" charset="0"/>
                </a:rPr>
                <a:t>Hamba Allah</a:t>
              </a:r>
            </a:p>
          </p:txBody>
        </p:sp>
        <p:sp>
          <p:nvSpPr>
            <p:cNvPr id="12" name="Rectangle 11">
              <a:extLst>
                <a:ext uri="{FF2B5EF4-FFF2-40B4-BE49-F238E27FC236}">
                  <a16:creationId xmlns:a16="http://schemas.microsoft.com/office/drawing/2014/main" id="{F966B042-B2CD-EA4B-8472-704E502527F8}"/>
                </a:ext>
              </a:extLst>
            </p:cNvPr>
            <p:cNvSpPr/>
            <p:nvPr/>
          </p:nvSpPr>
          <p:spPr>
            <a:xfrm>
              <a:off x="1564962" y="6083024"/>
              <a:ext cx="3349938" cy="4896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CD40A0-9304-AB4A-A73F-55F2F1365A7F}"/>
                </a:ext>
              </a:extLst>
            </p:cNvPr>
            <p:cNvSpPr/>
            <p:nvPr/>
          </p:nvSpPr>
          <p:spPr>
            <a:xfrm>
              <a:off x="1186824" y="6083024"/>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2</a:t>
              </a:r>
            </a:p>
          </p:txBody>
        </p:sp>
      </p:grpSp>
    </p:spTree>
    <p:extLst>
      <p:ext uri="{BB962C8B-B14F-4D97-AF65-F5344CB8AC3E}">
        <p14:creationId xmlns:p14="http://schemas.microsoft.com/office/powerpoint/2010/main" val="1105780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25A09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CF220D-8F78-0F45-9255-35F9E0D01D7F}"/>
              </a:ext>
            </a:extLst>
          </p:cNvPr>
          <p:cNvSpPr/>
          <p:nvPr/>
        </p:nvSpPr>
        <p:spPr>
          <a:xfrm>
            <a:off x="0" y="-2"/>
            <a:ext cx="6096000" cy="6858001"/>
          </a:xfrm>
          <a:prstGeom prst="rect">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96E425E-C0E6-7D4B-B28D-833A85EE9321}"/>
              </a:ext>
            </a:extLst>
          </p:cNvPr>
          <p:cNvSpPr>
            <a:spLocks noGrp="1"/>
          </p:cNvSpPr>
          <p:nvPr>
            <p:ph type="subTitle" idx="1"/>
          </p:nvPr>
        </p:nvSpPr>
        <p:spPr>
          <a:xfrm>
            <a:off x="6094826" y="3578413"/>
            <a:ext cx="6096000" cy="510987"/>
          </a:xfrm>
        </p:spPr>
        <p:txBody>
          <a:bodyPr>
            <a:normAutofit fontScale="70000" lnSpcReduction="20000"/>
          </a:bodyPr>
          <a:lstStyle/>
          <a:p>
            <a:r>
              <a:rPr lang="en-US" sz="1800" dirty="0">
                <a:solidFill>
                  <a:schemeClr val="bg1"/>
                </a:solidFill>
              </a:rPr>
              <a:t>DONASI project</a:t>
            </a:r>
          </a:p>
          <a:p>
            <a:r>
              <a:rPr lang="en-US" sz="1800" dirty="0">
                <a:solidFill>
                  <a:schemeClr val="bg1"/>
                </a:solidFill>
              </a:rPr>
              <a:t>(via saldo &amp; transfer bank)</a:t>
            </a:r>
          </a:p>
        </p:txBody>
      </p:sp>
      <p:pic>
        <p:nvPicPr>
          <p:cNvPr id="5" name="Picture 4">
            <a:extLst>
              <a:ext uri="{FF2B5EF4-FFF2-40B4-BE49-F238E27FC236}">
                <a16:creationId xmlns:a16="http://schemas.microsoft.com/office/drawing/2014/main" id="{1A8BAAFC-C9D2-3249-BDBB-C6D666818F51}"/>
              </a:ext>
            </a:extLst>
          </p:cNvPr>
          <p:cNvPicPr>
            <a:picLocks noChangeAspect="1"/>
          </p:cNvPicPr>
          <p:nvPr/>
        </p:nvPicPr>
        <p:blipFill>
          <a:blip r:embed="rId2"/>
          <a:stretch>
            <a:fillRect/>
          </a:stretch>
        </p:blipFill>
        <p:spPr>
          <a:xfrm>
            <a:off x="7712638" y="1852034"/>
            <a:ext cx="2860375" cy="1347207"/>
          </a:xfrm>
          <a:prstGeom prst="rect">
            <a:avLst/>
          </a:prstGeom>
        </p:spPr>
      </p:pic>
      <p:grpSp>
        <p:nvGrpSpPr>
          <p:cNvPr id="16" name="Group 15">
            <a:extLst>
              <a:ext uri="{FF2B5EF4-FFF2-40B4-BE49-F238E27FC236}">
                <a16:creationId xmlns:a16="http://schemas.microsoft.com/office/drawing/2014/main" id="{A91795E0-2905-AD44-8010-854B9E6FED1F}"/>
              </a:ext>
            </a:extLst>
          </p:cNvPr>
          <p:cNvGrpSpPr/>
          <p:nvPr/>
        </p:nvGrpSpPr>
        <p:grpSpPr>
          <a:xfrm>
            <a:off x="1434576" y="255888"/>
            <a:ext cx="3569748" cy="6346220"/>
            <a:chOff x="1434576" y="255888"/>
            <a:chExt cx="3569748" cy="6346220"/>
          </a:xfrm>
        </p:grpSpPr>
        <p:pic>
          <p:nvPicPr>
            <p:cNvPr id="11" name="Picture 10">
              <a:extLst>
                <a:ext uri="{FF2B5EF4-FFF2-40B4-BE49-F238E27FC236}">
                  <a16:creationId xmlns:a16="http://schemas.microsoft.com/office/drawing/2014/main" id="{0EBF1AF6-DB50-A94C-8398-5B5B34EBBA05}"/>
                </a:ext>
              </a:extLst>
            </p:cNvPr>
            <p:cNvPicPr>
              <a:picLocks noChangeAspect="1"/>
            </p:cNvPicPr>
            <p:nvPr/>
          </p:nvPicPr>
          <p:blipFill>
            <a:blip r:embed="rId3"/>
            <a:stretch>
              <a:fillRect/>
            </a:stretch>
          </p:blipFill>
          <p:spPr>
            <a:xfrm>
              <a:off x="1434576" y="255888"/>
              <a:ext cx="3569748" cy="6346220"/>
            </a:xfrm>
            <a:prstGeom prst="rect">
              <a:avLst/>
            </a:prstGeom>
          </p:spPr>
        </p:pic>
        <p:sp>
          <p:nvSpPr>
            <p:cNvPr id="13" name="Rectangle 12">
              <a:extLst>
                <a:ext uri="{FF2B5EF4-FFF2-40B4-BE49-F238E27FC236}">
                  <a16:creationId xmlns:a16="http://schemas.microsoft.com/office/drawing/2014/main" id="{990DD5D8-C7BC-6E4A-AA80-C4AE6732E48D}"/>
                </a:ext>
              </a:extLst>
            </p:cNvPr>
            <p:cNvSpPr/>
            <p:nvPr/>
          </p:nvSpPr>
          <p:spPr>
            <a:xfrm>
              <a:off x="2527300" y="596900"/>
              <a:ext cx="1384300" cy="368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F20B1A0-A5F3-3345-BB02-77B2CCDCA27D}"/>
                </a:ext>
              </a:extLst>
            </p:cNvPr>
            <p:cNvSpPr/>
            <p:nvPr/>
          </p:nvSpPr>
          <p:spPr>
            <a:xfrm>
              <a:off x="2527300" y="596900"/>
              <a:ext cx="1473200" cy="368300"/>
            </a:xfrm>
            <a:prstGeom prst="rect">
              <a:avLst/>
            </a:prstGeom>
            <a:solidFill>
              <a:srgbClr val="BDC5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Arial" panose="020B0604020202020204" pitchFamily="34" charset="0"/>
                  <a:cs typeface="Arial" panose="020B0604020202020204" pitchFamily="34" charset="0"/>
                </a:rPr>
                <a:t>Donasi</a:t>
              </a:r>
            </a:p>
          </p:txBody>
        </p:sp>
        <p:sp>
          <p:nvSpPr>
            <p:cNvPr id="15" name="Rectangle 14">
              <a:extLst>
                <a:ext uri="{FF2B5EF4-FFF2-40B4-BE49-F238E27FC236}">
                  <a16:creationId xmlns:a16="http://schemas.microsoft.com/office/drawing/2014/main" id="{D18601D0-7027-4B47-A170-04B9085458E2}"/>
                </a:ext>
              </a:extLst>
            </p:cNvPr>
            <p:cNvSpPr/>
            <p:nvPr/>
          </p:nvSpPr>
          <p:spPr>
            <a:xfrm>
              <a:off x="4127500" y="2184400"/>
              <a:ext cx="685800" cy="241300"/>
            </a:xfrm>
            <a:prstGeom prst="rect">
              <a:avLst/>
            </a:prstGeom>
            <a:solidFill>
              <a:srgbClr val="91E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Arial" panose="020B0604020202020204" pitchFamily="34" charset="0"/>
                  <a:cs typeface="Arial" panose="020B0604020202020204" pitchFamily="34" charset="0"/>
                </a:rPr>
                <a:t>Donasi</a:t>
              </a:r>
            </a:p>
          </p:txBody>
        </p:sp>
      </p:grpSp>
    </p:spTree>
    <p:extLst>
      <p:ext uri="{BB962C8B-B14F-4D97-AF65-F5344CB8AC3E}">
        <p14:creationId xmlns:p14="http://schemas.microsoft.com/office/powerpoint/2010/main" val="1130482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D258B96-9847-204B-B0CB-9FFA0C5E9C19}"/>
              </a:ext>
            </a:extLst>
          </p:cNvPr>
          <p:cNvSpPr>
            <a:spLocks noGrp="1"/>
          </p:cNvSpPr>
          <p:nvPr>
            <p:ph idx="1"/>
          </p:nvPr>
        </p:nvSpPr>
        <p:spPr>
          <a:xfrm>
            <a:off x="8486836" y="236280"/>
            <a:ext cx="3103043" cy="846943"/>
          </a:xfrm>
        </p:spPr>
        <p:txBody>
          <a:bodyPr>
            <a:normAutofit fontScale="85000" lnSpcReduction="20000"/>
          </a:bodyPr>
          <a:lstStyle/>
          <a:p>
            <a:pPr marL="0" indent="0" algn="ctr">
              <a:buNone/>
            </a:pPr>
            <a:r>
              <a:rPr lang="en-US" sz="2800">
                <a:latin typeface="Calibri" panose="020F0502020204030204" pitchFamily="34" charset="0"/>
                <a:cs typeface="Calibri" panose="020F0502020204030204" pitchFamily="34" charset="0"/>
              </a:rPr>
              <a:t>DONASI PROJECT</a:t>
            </a:r>
          </a:p>
          <a:p>
            <a:pPr marL="0" indent="0" algn="ctr">
              <a:buNone/>
            </a:pPr>
            <a:r>
              <a:rPr lang="en-US" sz="2800">
                <a:latin typeface="Calibri" panose="020F0502020204030204" pitchFamily="34" charset="0"/>
                <a:cs typeface="Calibri" panose="020F0502020204030204" pitchFamily="34" charset="0"/>
              </a:rPr>
              <a:t>via SALDO</a:t>
            </a:r>
            <a:endParaRPr lang="en-US" sz="2800" dirty="0">
              <a:latin typeface="Calibri" panose="020F0502020204030204" pitchFamily="34" charset="0"/>
              <a:cs typeface="Calibri" panose="020F0502020204030204" pitchFamily="34" charset="0"/>
            </a:endParaRPr>
          </a:p>
          <a:p>
            <a:pPr marL="0" indent="0">
              <a:buNone/>
            </a:pPr>
            <a:endParaRPr lang="en-US" sz="2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4D97219-B16B-DB44-8F65-C238C39B2D05}"/>
              </a:ext>
            </a:extLst>
          </p:cNvPr>
          <p:cNvSpPr txBox="1"/>
          <p:nvPr/>
        </p:nvSpPr>
        <p:spPr>
          <a:xfrm>
            <a:off x="8400680" y="1232071"/>
            <a:ext cx="3496410" cy="1815882"/>
          </a:xfrm>
          <a:prstGeom prst="rect">
            <a:avLst/>
          </a:prstGeom>
          <a:noFill/>
        </p:spPr>
        <p:txBody>
          <a:bodyPr wrap="square" rtlCol="0">
            <a:spAutoFit/>
          </a:bodyPr>
          <a:lstStyle/>
          <a:p>
            <a:pPr marL="342900" indent="-342900">
              <a:buFont typeface="+mj-lt"/>
              <a:buAutoNum type="arabicPeriod"/>
            </a:pPr>
            <a:r>
              <a:rPr lang="en-US" sz="1400">
                <a:latin typeface="Calibri" panose="020F0502020204030204" pitchFamily="34" charset="0"/>
                <a:cs typeface="Calibri" panose="020F0502020204030204" pitchFamily="34" charset="0"/>
              </a:rPr>
              <a:t>Tekan tombol “Donasi” jika anda ingin melakukan transaksi via saldo.</a:t>
            </a:r>
          </a:p>
          <a:p>
            <a:pPr marL="342900" indent="-342900">
              <a:buFont typeface="+mj-lt"/>
              <a:buAutoNum type="arabicPeriod"/>
            </a:pPr>
            <a:r>
              <a:rPr lang="en-US" sz="1400">
                <a:latin typeface="Calibri" panose="020F0502020204030204" pitchFamily="34" charset="0"/>
                <a:cs typeface="Calibri" panose="020F0502020204030204" pitchFamily="34" charset="0"/>
              </a:rPr>
              <a:t>Konfirmasi transaksi donasi berhasil dan saldo anda akan berkurang sesuai dengan donasi yang sudah dilakukan.</a:t>
            </a:r>
          </a:p>
          <a:p>
            <a:pPr marL="342900" indent="-342900">
              <a:buFont typeface="+mj-lt"/>
              <a:buAutoNum type="arabicPeriod"/>
            </a:pPr>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Tekan tombol “OK” untuk kembali ke Halaman Home</a:t>
            </a:r>
          </a:p>
        </p:txBody>
      </p:sp>
      <p:grpSp>
        <p:nvGrpSpPr>
          <p:cNvPr id="3" name="Group 2">
            <a:extLst>
              <a:ext uri="{FF2B5EF4-FFF2-40B4-BE49-F238E27FC236}">
                <a16:creationId xmlns:a16="http://schemas.microsoft.com/office/drawing/2014/main" id="{6DA80160-C0F0-3B44-B298-0A293E328702}"/>
              </a:ext>
            </a:extLst>
          </p:cNvPr>
          <p:cNvGrpSpPr/>
          <p:nvPr/>
        </p:nvGrpSpPr>
        <p:grpSpPr>
          <a:xfrm>
            <a:off x="4932867" y="236279"/>
            <a:ext cx="3200441" cy="5689673"/>
            <a:chOff x="4932867" y="236279"/>
            <a:chExt cx="3200441" cy="5689673"/>
          </a:xfrm>
        </p:grpSpPr>
        <p:pic>
          <p:nvPicPr>
            <p:cNvPr id="30" name="Picture 29">
              <a:extLst>
                <a:ext uri="{FF2B5EF4-FFF2-40B4-BE49-F238E27FC236}">
                  <a16:creationId xmlns:a16="http://schemas.microsoft.com/office/drawing/2014/main" id="{AEDC9850-6BA4-A34E-9DCB-94AB29B792E4}"/>
                </a:ext>
              </a:extLst>
            </p:cNvPr>
            <p:cNvPicPr>
              <a:picLocks noChangeAspect="1"/>
            </p:cNvPicPr>
            <p:nvPr/>
          </p:nvPicPr>
          <p:blipFill>
            <a:blip r:embed="rId2"/>
            <a:stretch>
              <a:fillRect/>
            </a:stretch>
          </p:blipFill>
          <p:spPr>
            <a:xfrm>
              <a:off x="4932867" y="236279"/>
              <a:ext cx="3200441" cy="5689673"/>
            </a:xfrm>
            <a:prstGeom prst="rect">
              <a:avLst/>
            </a:prstGeom>
          </p:spPr>
        </p:pic>
        <p:sp>
          <p:nvSpPr>
            <p:cNvPr id="18" name="TextBox 17">
              <a:extLst>
                <a:ext uri="{FF2B5EF4-FFF2-40B4-BE49-F238E27FC236}">
                  <a16:creationId xmlns:a16="http://schemas.microsoft.com/office/drawing/2014/main" id="{241504D2-5904-E440-991D-8D529FDFD1D6}"/>
                </a:ext>
              </a:extLst>
            </p:cNvPr>
            <p:cNvSpPr txBox="1"/>
            <p:nvPr/>
          </p:nvSpPr>
          <p:spPr>
            <a:xfrm>
              <a:off x="4996816" y="407446"/>
              <a:ext cx="297842" cy="357067"/>
            </a:xfrm>
            <a:prstGeom prst="rect">
              <a:avLst/>
            </a:prstGeom>
            <a:noFill/>
          </p:spPr>
          <p:txBody>
            <a:bodyPr wrap="none" rtlCol="0">
              <a:spAutoFit/>
            </a:bodyPr>
            <a:lstStyle/>
            <a:p>
              <a:r>
                <a:rPr lang="en-US" sz="2000">
                  <a:solidFill>
                    <a:schemeClr val="bg1"/>
                  </a:solidFill>
                </a:rPr>
                <a:t>&lt;</a:t>
              </a:r>
            </a:p>
          </p:txBody>
        </p:sp>
        <p:sp>
          <p:nvSpPr>
            <p:cNvPr id="29" name="Rectangle 28">
              <a:extLst>
                <a:ext uri="{FF2B5EF4-FFF2-40B4-BE49-F238E27FC236}">
                  <a16:creationId xmlns:a16="http://schemas.microsoft.com/office/drawing/2014/main" id="{77166054-64CC-EE4D-8618-9A2D3C5EE37C}"/>
                </a:ext>
              </a:extLst>
            </p:cNvPr>
            <p:cNvSpPr/>
            <p:nvPr/>
          </p:nvSpPr>
          <p:spPr>
            <a:xfrm>
              <a:off x="5057692" y="2552700"/>
              <a:ext cx="2932873" cy="1244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B98B41A-73B1-CE4F-938D-874EBAE765D8}"/>
                </a:ext>
              </a:extLst>
            </p:cNvPr>
            <p:cNvSpPr/>
            <p:nvPr/>
          </p:nvSpPr>
          <p:spPr>
            <a:xfrm>
              <a:off x="5057692" y="2131275"/>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2</a:t>
              </a:r>
            </a:p>
          </p:txBody>
        </p:sp>
      </p:grpSp>
      <p:grpSp>
        <p:nvGrpSpPr>
          <p:cNvPr id="2" name="Group 1">
            <a:extLst>
              <a:ext uri="{FF2B5EF4-FFF2-40B4-BE49-F238E27FC236}">
                <a16:creationId xmlns:a16="http://schemas.microsoft.com/office/drawing/2014/main" id="{313FE91D-F66D-BA49-AFA6-182861087D4A}"/>
              </a:ext>
            </a:extLst>
          </p:cNvPr>
          <p:cNvGrpSpPr/>
          <p:nvPr/>
        </p:nvGrpSpPr>
        <p:grpSpPr>
          <a:xfrm>
            <a:off x="1088691" y="236280"/>
            <a:ext cx="3200441" cy="5689674"/>
            <a:chOff x="1088691" y="236280"/>
            <a:chExt cx="3200441" cy="5689674"/>
          </a:xfrm>
        </p:grpSpPr>
        <p:pic>
          <p:nvPicPr>
            <p:cNvPr id="21" name="Picture 20">
              <a:extLst>
                <a:ext uri="{FF2B5EF4-FFF2-40B4-BE49-F238E27FC236}">
                  <a16:creationId xmlns:a16="http://schemas.microsoft.com/office/drawing/2014/main" id="{F8FE9F54-9784-9E4B-9C63-30984E07D9F3}"/>
                </a:ext>
              </a:extLst>
            </p:cNvPr>
            <p:cNvPicPr>
              <a:picLocks noChangeAspect="1"/>
            </p:cNvPicPr>
            <p:nvPr/>
          </p:nvPicPr>
          <p:blipFill>
            <a:blip r:embed="rId3"/>
            <a:stretch>
              <a:fillRect/>
            </a:stretch>
          </p:blipFill>
          <p:spPr>
            <a:xfrm>
              <a:off x="1088691" y="236280"/>
              <a:ext cx="3200441" cy="5689674"/>
            </a:xfrm>
            <a:prstGeom prst="rect">
              <a:avLst/>
            </a:prstGeom>
          </p:spPr>
        </p:pic>
        <p:sp>
          <p:nvSpPr>
            <p:cNvPr id="22" name="Rectangle 21">
              <a:extLst>
                <a:ext uri="{FF2B5EF4-FFF2-40B4-BE49-F238E27FC236}">
                  <a16:creationId xmlns:a16="http://schemas.microsoft.com/office/drawing/2014/main" id="{3A8E19FB-A20A-9741-91DA-5A9AE8C0B96D}"/>
                </a:ext>
              </a:extLst>
            </p:cNvPr>
            <p:cNvSpPr/>
            <p:nvPr/>
          </p:nvSpPr>
          <p:spPr>
            <a:xfrm>
              <a:off x="1952311" y="475601"/>
              <a:ext cx="1473200" cy="368300"/>
            </a:xfrm>
            <a:prstGeom prst="rect">
              <a:avLst/>
            </a:prstGeom>
            <a:solidFill>
              <a:srgbClr val="BDC5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Arial" panose="020B0604020202020204" pitchFamily="34" charset="0"/>
                  <a:cs typeface="Arial" panose="020B0604020202020204" pitchFamily="34" charset="0"/>
                </a:rPr>
                <a:t>Donasi</a:t>
              </a:r>
            </a:p>
          </p:txBody>
        </p:sp>
        <p:sp>
          <p:nvSpPr>
            <p:cNvPr id="23" name="Rectangle 22">
              <a:extLst>
                <a:ext uri="{FF2B5EF4-FFF2-40B4-BE49-F238E27FC236}">
                  <a16:creationId xmlns:a16="http://schemas.microsoft.com/office/drawing/2014/main" id="{02AA71F2-CF78-114B-B770-62D1304DCADA}"/>
                </a:ext>
              </a:extLst>
            </p:cNvPr>
            <p:cNvSpPr/>
            <p:nvPr/>
          </p:nvSpPr>
          <p:spPr>
            <a:xfrm>
              <a:off x="3448614" y="1911640"/>
              <a:ext cx="685800" cy="336260"/>
            </a:xfrm>
            <a:prstGeom prst="rect">
              <a:avLst/>
            </a:prstGeom>
            <a:solidFill>
              <a:srgbClr val="91E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Arial" panose="020B0604020202020204" pitchFamily="34" charset="0"/>
                  <a:cs typeface="Arial" panose="020B0604020202020204" pitchFamily="34" charset="0"/>
                </a:rPr>
                <a:t>Donasi</a:t>
              </a:r>
            </a:p>
          </p:txBody>
        </p:sp>
        <p:sp>
          <p:nvSpPr>
            <p:cNvPr id="31" name="Rectangle 30">
              <a:extLst>
                <a:ext uri="{FF2B5EF4-FFF2-40B4-BE49-F238E27FC236}">
                  <a16:creationId xmlns:a16="http://schemas.microsoft.com/office/drawing/2014/main" id="{F7B56D83-7E60-0746-9978-20125A6A1982}"/>
                </a:ext>
              </a:extLst>
            </p:cNvPr>
            <p:cNvSpPr/>
            <p:nvPr/>
          </p:nvSpPr>
          <p:spPr>
            <a:xfrm>
              <a:off x="3302000" y="1841499"/>
              <a:ext cx="961732" cy="4572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5D5F26D-611F-6A40-B5D3-EF3DD3AD6DC0}"/>
                </a:ext>
              </a:extLst>
            </p:cNvPr>
            <p:cNvSpPr/>
            <p:nvPr/>
          </p:nvSpPr>
          <p:spPr>
            <a:xfrm>
              <a:off x="3298491" y="1455849"/>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1</a:t>
              </a:r>
            </a:p>
          </p:txBody>
        </p:sp>
      </p:grpSp>
    </p:spTree>
    <p:extLst>
      <p:ext uri="{BB962C8B-B14F-4D97-AF65-F5344CB8AC3E}">
        <p14:creationId xmlns:p14="http://schemas.microsoft.com/office/powerpoint/2010/main" val="3569924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Diamond 4">
            <a:extLst>
              <a:ext uri="{FF2B5EF4-FFF2-40B4-BE49-F238E27FC236}">
                <a16:creationId xmlns:a16="http://schemas.microsoft.com/office/drawing/2014/main" id="{B80C7899-4D04-1841-A217-66528A1A6034}"/>
              </a:ext>
            </a:extLst>
          </p:cNvPr>
          <p:cNvSpPr/>
          <p:nvPr/>
        </p:nvSpPr>
        <p:spPr>
          <a:xfrm>
            <a:off x="1601298" y="3870013"/>
            <a:ext cx="1065179" cy="598920"/>
          </a:xfrm>
          <a:prstGeom prst="diamond">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VALID?</a:t>
            </a:r>
          </a:p>
        </p:txBody>
      </p:sp>
      <p:sp>
        <p:nvSpPr>
          <p:cNvPr id="6" name="Rounded Rectangle 5">
            <a:extLst>
              <a:ext uri="{FF2B5EF4-FFF2-40B4-BE49-F238E27FC236}">
                <a16:creationId xmlns:a16="http://schemas.microsoft.com/office/drawing/2014/main" id="{40218090-3F94-B04D-974D-BE26B5481F89}"/>
              </a:ext>
            </a:extLst>
          </p:cNvPr>
          <p:cNvSpPr/>
          <p:nvPr/>
        </p:nvSpPr>
        <p:spPr>
          <a:xfrm>
            <a:off x="3087730" y="3915146"/>
            <a:ext cx="789356" cy="50230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Home</a:t>
            </a:r>
          </a:p>
        </p:txBody>
      </p:sp>
      <p:sp>
        <p:nvSpPr>
          <p:cNvPr id="7" name="Rounded Rectangle 6">
            <a:extLst>
              <a:ext uri="{FF2B5EF4-FFF2-40B4-BE49-F238E27FC236}">
                <a16:creationId xmlns:a16="http://schemas.microsoft.com/office/drawing/2014/main" id="{250674C4-3EF9-AF49-A0B1-327CE9C75DFD}"/>
              </a:ext>
            </a:extLst>
          </p:cNvPr>
          <p:cNvSpPr/>
          <p:nvPr/>
        </p:nvSpPr>
        <p:spPr>
          <a:xfrm>
            <a:off x="4654660" y="3919353"/>
            <a:ext cx="789356" cy="50230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Program</a:t>
            </a:r>
          </a:p>
        </p:txBody>
      </p:sp>
      <p:sp>
        <p:nvSpPr>
          <p:cNvPr id="8" name="Rounded Rectangle 7">
            <a:extLst>
              <a:ext uri="{FF2B5EF4-FFF2-40B4-BE49-F238E27FC236}">
                <a16:creationId xmlns:a16="http://schemas.microsoft.com/office/drawing/2014/main" id="{AA94D940-910E-E442-A28A-A1C347A87628}"/>
              </a:ext>
            </a:extLst>
          </p:cNvPr>
          <p:cNvSpPr/>
          <p:nvPr/>
        </p:nvSpPr>
        <p:spPr>
          <a:xfrm>
            <a:off x="4654660" y="2652304"/>
            <a:ext cx="789356" cy="50230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Top Up</a:t>
            </a:r>
          </a:p>
        </p:txBody>
      </p:sp>
      <p:sp>
        <p:nvSpPr>
          <p:cNvPr id="9" name="Diamond 8">
            <a:extLst>
              <a:ext uri="{FF2B5EF4-FFF2-40B4-BE49-F238E27FC236}">
                <a16:creationId xmlns:a16="http://schemas.microsoft.com/office/drawing/2014/main" id="{AEA103BF-D848-1348-8F5E-3AE070D4518C}"/>
              </a:ext>
            </a:extLst>
          </p:cNvPr>
          <p:cNvSpPr/>
          <p:nvPr/>
        </p:nvSpPr>
        <p:spPr>
          <a:xfrm>
            <a:off x="9153399" y="3870013"/>
            <a:ext cx="1214098" cy="598920"/>
          </a:xfrm>
          <a:prstGeom prst="diamond">
            <a:avLst/>
          </a:prstGeom>
          <a:solidFill>
            <a:schemeClr val="accent4">
              <a:lumMod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SALDO?</a:t>
            </a:r>
          </a:p>
        </p:txBody>
      </p:sp>
      <p:sp>
        <p:nvSpPr>
          <p:cNvPr id="10" name="Rounded Rectangle 9">
            <a:extLst>
              <a:ext uri="{FF2B5EF4-FFF2-40B4-BE49-F238E27FC236}">
                <a16:creationId xmlns:a16="http://schemas.microsoft.com/office/drawing/2014/main" id="{AB359A8F-5433-4240-B881-CDAE862A428B}"/>
              </a:ext>
            </a:extLst>
          </p:cNvPr>
          <p:cNvSpPr/>
          <p:nvPr/>
        </p:nvSpPr>
        <p:spPr>
          <a:xfrm>
            <a:off x="4654660" y="5184339"/>
            <a:ext cx="789356" cy="50230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Donasi</a:t>
            </a:r>
          </a:p>
        </p:txBody>
      </p:sp>
      <p:sp>
        <p:nvSpPr>
          <p:cNvPr id="11" name="Snip Same Side Corner Rectangle 10">
            <a:extLst>
              <a:ext uri="{FF2B5EF4-FFF2-40B4-BE49-F238E27FC236}">
                <a16:creationId xmlns:a16="http://schemas.microsoft.com/office/drawing/2014/main" id="{CFBE7545-B097-3F4C-8991-EABE8FBD4009}"/>
              </a:ext>
            </a:extLst>
          </p:cNvPr>
          <p:cNvSpPr/>
          <p:nvPr/>
        </p:nvSpPr>
        <p:spPr>
          <a:xfrm>
            <a:off x="6221590" y="3915145"/>
            <a:ext cx="789356" cy="502303"/>
          </a:xfrm>
          <a:prstGeom prst="snip2SameRect">
            <a:avLst/>
          </a:prstGeom>
          <a:solidFill>
            <a:srgbClr val="25A099"/>
          </a:solidFill>
          <a:ln>
            <a:solidFill>
              <a:srgbClr val="25A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Project</a:t>
            </a:r>
          </a:p>
        </p:txBody>
      </p:sp>
      <p:sp>
        <p:nvSpPr>
          <p:cNvPr id="12" name="Snip Same Side Corner Rectangle 11">
            <a:extLst>
              <a:ext uri="{FF2B5EF4-FFF2-40B4-BE49-F238E27FC236}">
                <a16:creationId xmlns:a16="http://schemas.microsoft.com/office/drawing/2014/main" id="{1F1B392D-BA03-D449-B3FB-305CDC4219B8}"/>
              </a:ext>
            </a:extLst>
          </p:cNvPr>
          <p:cNvSpPr/>
          <p:nvPr/>
        </p:nvSpPr>
        <p:spPr>
          <a:xfrm>
            <a:off x="7788520" y="3915144"/>
            <a:ext cx="887008" cy="502303"/>
          </a:xfrm>
          <a:prstGeom prst="snip2SameRect">
            <a:avLst/>
          </a:prstGeom>
          <a:solidFill>
            <a:srgbClr val="25A099"/>
          </a:solidFill>
          <a:ln>
            <a:solidFill>
              <a:srgbClr val="25A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Nilai Wakaf</a:t>
            </a:r>
          </a:p>
          <a:p>
            <a:pPr algn="ctr"/>
            <a:r>
              <a:rPr lang="en-US" sz="1000"/>
              <a:t>&amp;</a:t>
            </a:r>
          </a:p>
          <a:p>
            <a:pPr algn="ctr"/>
            <a:r>
              <a:rPr lang="en-US" sz="1000"/>
              <a:t>Data Wakif</a:t>
            </a:r>
          </a:p>
        </p:txBody>
      </p:sp>
      <p:sp>
        <p:nvSpPr>
          <p:cNvPr id="13" name="Snip Same Side Corner Rectangle 12">
            <a:extLst>
              <a:ext uri="{FF2B5EF4-FFF2-40B4-BE49-F238E27FC236}">
                <a16:creationId xmlns:a16="http://schemas.microsoft.com/office/drawing/2014/main" id="{AEE7FAAF-6D2F-4947-8F8E-AB0EDC792B97}"/>
              </a:ext>
            </a:extLst>
          </p:cNvPr>
          <p:cNvSpPr/>
          <p:nvPr/>
        </p:nvSpPr>
        <p:spPr>
          <a:xfrm>
            <a:off x="6221590" y="5203641"/>
            <a:ext cx="789356" cy="502303"/>
          </a:xfrm>
          <a:prstGeom prst="snip2SameRect">
            <a:avLst/>
          </a:prstGeom>
          <a:solidFill>
            <a:srgbClr val="25A099"/>
          </a:solidFill>
          <a:ln>
            <a:solidFill>
              <a:srgbClr val="25A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List</a:t>
            </a:r>
          </a:p>
          <a:p>
            <a:pPr algn="ctr"/>
            <a:r>
              <a:rPr lang="en-US" sz="1000"/>
              <a:t>Donasi</a:t>
            </a:r>
          </a:p>
        </p:txBody>
      </p:sp>
      <p:sp>
        <p:nvSpPr>
          <p:cNvPr id="14" name="Snip Same Side Corner Rectangle 13">
            <a:extLst>
              <a:ext uri="{FF2B5EF4-FFF2-40B4-BE49-F238E27FC236}">
                <a16:creationId xmlns:a16="http://schemas.microsoft.com/office/drawing/2014/main" id="{7F568E11-2735-624C-BA85-66374DB9429B}"/>
              </a:ext>
            </a:extLst>
          </p:cNvPr>
          <p:cNvSpPr/>
          <p:nvPr/>
        </p:nvSpPr>
        <p:spPr>
          <a:xfrm>
            <a:off x="9343114" y="5203641"/>
            <a:ext cx="887008" cy="502303"/>
          </a:xfrm>
          <a:prstGeom prst="snip2SameRect">
            <a:avLst/>
          </a:prstGeom>
          <a:solidFill>
            <a:srgbClr val="25A099"/>
          </a:solidFill>
          <a:ln>
            <a:solidFill>
              <a:srgbClr val="25A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Transfer</a:t>
            </a:r>
          </a:p>
          <a:p>
            <a:pPr algn="ctr"/>
            <a:r>
              <a:rPr lang="en-US" sz="1000"/>
              <a:t>via Bank</a:t>
            </a:r>
          </a:p>
        </p:txBody>
      </p:sp>
      <p:sp>
        <p:nvSpPr>
          <p:cNvPr id="15" name="Trapezoid 14">
            <a:extLst>
              <a:ext uri="{FF2B5EF4-FFF2-40B4-BE49-F238E27FC236}">
                <a16:creationId xmlns:a16="http://schemas.microsoft.com/office/drawing/2014/main" id="{23813AEC-FA90-D941-BC67-A372803CBB5A}"/>
              </a:ext>
            </a:extLst>
          </p:cNvPr>
          <p:cNvSpPr/>
          <p:nvPr/>
        </p:nvSpPr>
        <p:spPr>
          <a:xfrm>
            <a:off x="10629366" y="4569178"/>
            <a:ext cx="1030307" cy="534217"/>
          </a:xfrm>
          <a:prstGeom prst="trapezoid">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Pembayaran</a:t>
            </a:r>
          </a:p>
        </p:txBody>
      </p:sp>
      <p:sp>
        <p:nvSpPr>
          <p:cNvPr id="16" name="Snip Same Side Corner Rectangle 15">
            <a:extLst>
              <a:ext uri="{FF2B5EF4-FFF2-40B4-BE49-F238E27FC236}">
                <a16:creationId xmlns:a16="http://schemas.microsoft.com/office/drawing/2014/main" id="{917E5626-CEF0-F24A-9374-6C6E7106BE0F}"/>
              </a:ext>
            </a:extLst>
          </p:cNvPr>
          <p:cNvSpPr/>
          <p:nvPr/>
        </p:nvSpPr>
        <p:spPr>
          <a:xfrm>
            <a:off x="4654660" y="1385255"/>
            <a:ext cx="789356" cy="502303"/>
          </a:xfrm>
          <a:prstGeom prst="snip2SameRect">
            <a:avLst/>
          </a:prstGeom>
          <a:solidFill>
            <a:srgbClr val="25A099"/>
          </a:solidFill>
          <a:ln>
            <a:solidFill>
              <a:srgbClr val="25A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Transfer</a:t>
            </a:r>
          </a:p>
          <a:p>
            <a:pPr algn="ctr"/>
            <a:r>
              <a:rPr lang="en-US" sz="1000"/>
              <a:t>via Bank</a:t>
            </a:r>
          </a:p>
        </p:txBody>
      </p:sp>
      <p:sp>
        <p:nvSpPr>
          <p:cNvPr id="17" name="Snip Same Side Corner Rectangle 16">
            <a:extLst>
              <a:ext uri="{FF2B5EF4-FFF2-40B4-BE49-F238E27FC236}">
                <a16:creationId xmlns:a16="http://schemas.microsoft.com/office/drawing/2014/main" id="{4C984382-3819-3045-ADF2-88AD79DD0F80}"/>
              </a:ext>
            </a:extLst>
          </p:cNvPr>
          <p:cNvSpPr/>
          <p:nvPr/>
        </p:nvSpPr>
        <p:spPr>
          <a:xfrm>
            <a:off x="3087730" y="5203641"/>
            <a:ext cx="789356" cy="502303"/>
          </a:xfrm>
          <a:prstGeom prst="snip2SameRect">
            <a:avLst/>
          </a:prstGeom>
          <a:solidFill>
            <a:srgbClr val="25A099"/>
          </a:solidFill>
          <a:ln>
            <a:solidFill>
              <a:srgbClr val="25A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Logout</a:t>
            </a:r>
          </a:p>
        </p:txBody>
      </p:sp>
      <p:sp>
        <p:nvSpPr>
          <p:cNvPr id="18" name="Rectangle 17">
            <a:extLst>
              <a:ext uri="{FF2B5EF4-FFF2-40B4-BE49-F238E27FC236}">
                <a16:creationId xmlns:a16="http://schemas.microsoft.com/office/drawing/2014/main" id="{44E59DEB-8C76-9847-B73B-9E380AA6E882}"/>
              </a:ext>
            </a:extLst>
          </p:cNvPr>
          <p:cNvSpPr/>
          <p:nvPr/>
        </p:nvSpPr>
        <p:spPr>
          <a:xfrm>
            <a:off x="398717" y="3917990"/>
            <a:ext cx="785612" cy="49945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Login</a:t>
            </a:r>
          </a:p>
        </p:txBody>
      </p:sp>
      <p:sp>
        <p:nvSpPr>
          <p:cNvPr id="19" name="Round Diagonal Corner Rectangle 18">
            <a:extLst>
              <a:ext uri="{FF2B5EF4-FFF2-40B4-BE49-F238E27FC236}">
                <a16:creationId xmlns:a16="http://schemas.microsoft.com/office/drawing/2014/main" id="{9587005E-8A39-C24C-81F7-1BDF4D5B0671}"/>
              </a:ext>
            </a:extLst>
          </p:cNvPr>
          <p:cNvSpPr/>
          <p:nvPr/>
        </p:nvSpPr>
        <p:spPr>
          <a:xfrm>
            <a:off x="192391" y="1385255"/>
            <a:ext cx="1198264" cy="502303"/>
          </a:xfrm>
          <a:prstGeom prst="round2Diag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Web</a:t>
            </a:r>
          </a:p>
          <a:p>
            <a:pPr algn="ctr"/>
            <a:r>
              <a:rPr lang="en-US" sz="1000"/>
              <a:t>Administrator</a:t>
            </a:r>
          </a:p>
        </p:txBody>
      </p:sp>
      <p:cxnSp>
        <p:nvCxnSpPr>
          <p:cNvPr id="20" name="Straight Connector 19">
            <a:extLst>
              <a:ext uri="{FF2B5EF4-FFF2-40B4-BE49-F238E27FC236}">
                <a16:creationId xmlns:a16="http://schemas.microsoft.com/office/drawing/2014/main" id="{8DDCE4FB-4FFC-1345-8706-210166516A0C}"/>
              </a:ext>
            </a:extLst>
          </p:cNvPr>
          <p:cNvCxnSpPr>
            <a:cxnSpLocks/>
          </p:cNvCxnSpPr>
          <p:nvPr/>
        </p:nvCxnSpPr>
        <p:spPr>
          <a:xfrm flipV="1">
            <a:off x="2136029" y="1636407"/>
            <a:ext cx="0" cy="2137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30C4F1B-34B9-DB4D-B16C-40CA77941491}"/>
              </a:ext>
            </a:extLst>
          </p:cNvPr>
          <p:cNvCxnSpPr>
            <a:cxnSpLocks/>
          </p:cNvCxnSpPr>
          <p:nvPr/>
        </p:nvCxnSpPr>
        <p:spPr>
          <a:xfrm flipV="1">
            <a:off x="1222966" y="4166295"/>
            <a:ext cx="348257" cy="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FE8A367-4115-1D4A-B003-708601D1707B}"/>
              </a:ext>
            </a:extLst>
          </p:cNvPr>
          <p:cNvCxnSpPr>
            <a:cxnSpLocks/>
          </p:cNvCxnSpPr>
          <p:nvPr/>
        </p:nvCxnSpPr>
        <p:spPr>
          <a:xfrm flipV="1">
            <a:off x="2692237" y="4164871"/>
            <a:ext cx="348257" cy="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04BA0D2-3262-3C46-A048-0329FB07AF2C}"/>
              </a:ext>
            </a:extLst>
          </p:cNvPr>
          <p:cNvCxnSpPr>
            <a:cxnSpLocks/>
          </p:cNvCxnSpPr>
          <p:nvPr/>
        </p:nvCxnSpPr>
        <p:spPr>
          <a:xfrm flipH="1">
            <a:off x="1435731" y="1636406"/>
            <a:ext cx="3162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BD1B585-FBCC-684D-9751-8CA62F53AA3C}"/>
              </a:ext>
            </a:extLst>
          </p:cNvPr>
          <p:cNvCxnSpPr>
            <a:cxnSpLocks/>
          </p:cNvCxnSpPr>
          <p:nvPr/>
        </p:nvCxnSpPr>
        <p:spPr>
          <a:xfrm>
            <a:off x="3902844" y="4166298"/>
            <a:ext cx="7116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DBEF81F-B17B-864A-8C3C-EC83D9BEF22E}"/>
              </a:ext>
            </a:extLst>
          </p:cNvPr>
          <p:cNvCxnSpPr>
            <a:cxnSpLocks/>
          </p:cNvCxnSpPr>
          <p:nvPr/>
        </p:nvCxnSpPr>
        <p:spPr>
          <a:xfrm>
            <a:off x="5484203" y="4156271"/>
            <a:ext cx="7116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45EAEAB-105E-CF47-B3B5-7CE68C96315F}"/>
              </a:ext>
            </a:extLst>
          </p:cNvPr>
          <p:cNvCxnSpPr>
            <a:cxnSpLocks/>
          </p:cNvCxnSpPr>
          <p:nvPr/>
        </p:nvCxnSpPr>
        <p:spPr>
          <a:xfrm>
            <a:off x="7036704" y="4150523"/>
            <a:ext cx="7116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20B864E-0719-B24E-A926-B89D722EEB95}"/>
              </a:ext>
            </a:extLst>
          </p:cNvPr>
          <p:cNvCxnSpPr>
            <a:cxnSpLocks/>
          </p:cNvCxnSpPr>
          <p:nvPr/>
        </p:nvCxnSpPr>
        <p:spPr>
          <a:xfrm>
            <a:off x="5484203" y="5454792"/>
            <a:ext cx="7116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99DD68F-5274-6E46-AB0D-D23973341C10}"/>
              </a:ext>
            </a:extLst>
          </p:cNvPr>
          <p:cNvCxnSpPr>
            <a:cxnSpLocks/>
          </p:cNvCxnSpPr>
          <p:nvPr/>
        </p:nvCxnSpPr>
        <p:spPr>
          <a:xfrm>
            <a:off x="3482408" y="4494691"/>
            <a:ext cx="0" cy="634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9B106DB-20C9-ED44-AA18-90443D65F6AC}"/>
              </a:ext>
            </a:extLst>
          </p:cNvPr>
          <p:cNvCxnSpPr>
            <a:cxnSpLocks/>
          </p:cNvCxnSpPr>
          <p:nvPr/>
        </p:nvCxnSpPr>
        <p:spPr>
          <a:xfrm flipV="1">
            <a:off x="791523" y="4468933"/>
            <a:ext cx="0" cy="1029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C340D5-79E0-A94C-80D5-B6DDA26612FE}"/>
              </a:ext>
            </a:extLst>
          </p:cNvPr>
          <p:cNvCxnSpPr>
            <a:cxnSpLocks/>
          </p:cNvCxnSpPr>
          <p:nvPr/>
        </p:nvCxnSpPr>
        <p:spPr>
          <a:xfrm>
            <a:off x="791523" y="5498025"/>
            <a:ext cx="22489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0CDE668-D31D-CA4B-97CD-41C5D2765C13}"/>
              </a:ext>
            </a:extLst>
          </p:cNvPr>
          <p:cNvCxnSpPr>
            <a:cxnSpLocks/>
          </p:cNvCxnSpPr>
          <p:nvPr/>
        </p:nvCxnSpPr>
        <p:spPr>
          <a:xfrm flipV="1">
            <a:off x="8779384" y="4147384"/>
            <a:ext cx="348257" cy="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F3F3FC8-09D1-A94F-943C-FCA8D0E6BB27}"/>
              </a:ext>
            </a:extLst>
          </p:cNvPr>
          <p:cNvCxnSpPr>
            <a:cxnSpLocks/>
          </p:cNvCxnSpPr>
          <p:nvPr/>
        </p:nvCxnSpPr>
        <p:spPr>
          <a:xfrm flipV="1">
            <a:off x="5048011" y="1951953"/>
            <a:ext cx="0" cy="631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C107552-12A8-194A-9E8E-091D8E172D90}"/>
              </a:ext>
            </a:extLst>
          </p:cNvPr>
          <p:cNvCxnSpPr>
            <a:cxnSpLocks/>
          </p:cNvCxnSpPr>
          <p:nvPr/>
        </p:nvCxnSpPr>
        <p:spPr>
          <a:xfrm flipH="1" flipV="1">
            <a:off x="5484204" y="2902101"/>
            <a:ext cx="4302414" cy="1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B0C5FE5-8191-D14F-A331-B1E4E83F7109}"/>
              </a:ext>
            </a:extLst>
          </p:cNvPr>
          <p:cNvCxnSpPr>
            <a:cxnSpLocks/>
          </p:cNvCxnSpPr>
          <p:nvPr/>
        </p:nvCxnSpPr>
        <p:spPr>
          <a:xfrm flipV="1">
            <a:off x="9786618" y="2902101"/>
            <a:ext cx="0" cy="921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FD28CDF-CAB9-FB43-9F88-7C5887E683E5}"/>
              </a:ext>
            </a:extLst>
          </p:cNvPr>
          <p:cNvCxnSpPr>
            <a:cxnSpLocks/>
          </p:cNvCxnSpPr>
          <p:nvPr/>
        </p:nvCxnSpPr>
        <p:spPr>
          <a:xfrm>
            <a:off x="9786618" y="4519055"/>
            <a:ext cx="0" cy="634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290355-8FD1-ED4B-A2CC-1059B6F974CC}"/>
              </a:ext>
            </a:extLst>
          </p:cNvPr>
          <p:cNvCxnSpPr>
            <a:cxnSpLocks/>
          </p:cNvCxnSpPr>
          <p:nvPr/>
        </p:nvCxnSpPr>
        <p:spPr>
          <a:xfrm flipV="1">
            <a:off x="11168950" y="5175059"/>
            <a:ext cx="0" cy="322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C0AAB76-CA58-E14B-AE33-606AC3C2BE87}"/>
              </a:ext>
            </a:extLst>
          </p:cNvPr>
          <p:cNvCxnSpPr>
            <a:cxnSpLocks/>
          </p:cNvCxnSpPr>
          <p:nvPr/>
        </p:nvCxnSpPr>
        <p:spPr>
          <a:xfrm>
            <a:off x="10277344" y="5498025"/>
            <a:ext cx="8916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BA65879-DC19-5F42-97B9-219D7DB375A1}"/>
              </a:ext>
            </a:extLst>
          </p:cNvPr>
          <p:cNvCxnSpPr>
            <a:cxnSpLocks/>
          </p:cNvCxnSpPr>
          <p:nvPr/>
        </p:nvCxnSpPr>
        <p:spPr>
          <a:xfrm>
            <a:off x="11168950" y="4160263"/>
            <a:ext cx="0" cy="384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4AE2640-0F29-BA44-BEC7-D3E5B2518BC4}"/>
              </a:ext>
            </a:extLst>
          </p:cNvPr>
          <p:cNvCxnSpPr>
            <a:cxnSpLocks/>
          </p:cNvCxnSpPr>
          <p:nvPr/>
        </p:nvCxnSpPr>
        <p:spPr>
          <a:xfrm>
            <a:off x="10380376" y="4164871"/>
            <a:ext cx="7885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B02BEEF-EBAD-E64A-9666-14FE2CA0EC64}"/>
              </a:ext>
            </a:extLst>
          </p:cNvPr>
          <p:cNvCxnSpPr>
            <a:cxnSpLocks/>
          </p:cNvCxnSpPr>
          <p:nvPr/>
        </p:nvCxnSpPr>
        <p:spPr>
          <a:xfrm flipV="1">
            <a:off x="4258658" y="2899927"/>
            <a:ext cx="348257" cy="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87EEDA9-9DA7-484A-AC32-D74557E98536}"/>
              </a:ext>
            </a:extLst>
          </p:cNvPr>
          <p:cNvCxnSpPr>
            <a:cxnSpLocks/>
          </p:cNvCxnSpPr>
          <p:nvPr/>
        </p:nvCxnSpPr>
        <p:spPr>
          <a:xfrm flipV="1">
            <a:off x="4261746" y="5498025"/>
            <a:ext cx="348257" cy="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28F080A-B45A-0B46-A97E-3EF7747C123B}"/>
              </a:ext>
            </a:extLst>
          </p:cNvPr>
          <p:cNvCxnSpPr>
            <a:cxnSpLocks/>
          </p:cNvCxnSpPr>
          <p:nvPr/>
        </p:nvCxnSpPr>
        <p:spPr>
          <a:xfrm flipV="1">
            <a:off x="4254648" y="2899927"/>
            <a:ext cx="0" cy="259809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3937926-1E51-D441-B9C4-EC54194ACB6D}"/>
              </a:ext>
            </a:extLst>
          </p:cNvPr>
          <p:cNvCxnSpPr>
            <a:cxnSpLocks/>
          </p:cNvCxnSpPr>
          <p:nvPr/>
        </p:nvCxnSpPr>
        <p:spPr>
          <a:xfrm flipH="1" flipV="1">
            <a:off x="6616268" y="5754674"/>
            <a:ext cx="7579" cy="524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B97810D-1E56-104A-A122-9199AF0BBFA6}"/>
              </a:ext>
            </a:extLst>
          </p:cNvPr>
          <p:cNvCxnSpPr>
            <a:cxnSpLocks/>
          </p:cNvCxnSpPr>
          <p:nvPr/>
        </p:nvCxnSpPr>
        <p:spPr>
          <a:xfrm>
            <a:off x="6623847" y="6278702"/>
            <a:ext cx="54307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8433A48-1B9B-9A44-B6C7-D886DE8CDA94}"/>
              </a:ext>
            </a:extLst>
          </p:cNvPr>
          <p:cNvCxnSpPr>
            <a:cxnSpLocks/>
          </p:cNvCxnSpPr>
          <p:nvPr/>
        </p:nvCxnSpPr>
        <p:spPr>
          <a:xfrm flipV="1">
            <a:off x="12054625" y="4811922"/>
            <a:ext cx="0" cy="14900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0D40D75-CD66-654E-A8EF-C5DD1F9636EE}"/>
              </a:ext>
            </a:extLst>
          </p:cNvPr>
          <p:cNvCxnSpPr>
            <a:cxnSpLocks/>
          </p:cNvCxnSpPr>
          <p:nvPr/>
        </p:nvCxnSpPr>
        <p:spPr>
          <a:xfrm flipH="1">
            <a:off x="11659673" y="4831514"/>
            <a:ext cx="394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257BAC5-F251-CC44-ACFA-5627529CA4C2}"/>
              </a:ext>
            </a:extLst>
          </p:cNvPr>
          <p:cNvCxnSpPr>
            <a:cxnSpLocks/>
          </p:cNvCxnSpPr>
          <p:nvPr/>
        </p:nvCxnSpPr>
        <p:spPr>
          <a:xfrm flipH="1">
            <a:off x="791523" y="1962040"/>
            <a:ext cx="2966" cy="1874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E19D180-0F9C-F347-9FC9-D09B973E7DDF}"/>
              </a:ext>
            </a:extLst>
          </p:cNvPr>
          <p:cNvSpPr txBox="1"/>
          <p:nvPr/>
        </p:nvSpPr>
        <p:spPr>
          <a:xfrm>
            <a:off x="2645001" y="3910050"/>
            <a:ext cx="375424" cy="246221"/>
          </a:xfrm>
          <a:prstGeom prst="rect">
            <a:avLst/>
          </a:prstGeom>
          <a:noFill/>
        </p:spPr>
        <p:txBody>
          <a:bodyPr wrap="none" rtlCol="0">
            <a:spAutoFit/>
          </a:bodyPr>
          <a:lstStyle/>
          <a:p>
            <a:r>
              <a:rPr lang="en-US" sz="1000"/>
              <a:t>YES</a:t>
            </a:r>
          </a:p>
        </p:txBody>
      </p:sp>
      <p:sp>
        <p:nvSpPr>
          <p:cNvPr id="49" name="TextBox 48">
            <a:extLst>
              <a:ext uri="{FF2B5EF4-FFF2-40B4-BE49-F238E27FC236}">
                <a16:creationId xmlns:a16="http://schemas.microsoft.com/office/drawing/2014/main" id="{63AE81B5-C2D4-5E41-8C95-E095AF889F3E}"/>
              </a:ext>
            </a:extLst>
          </p:cNvPr>
          <p:cNvSpPr txBox="1"/>
          <p:nvPr/>
        </p:nvSpPr>
        <p:spPr>
          <a:xfrm>
            <a:off x="10590548" y="3919704"/>
            <a:ext cx="375424" cy="246221"/>
          </a:xfrm>
          <a:prstGeom prst="rect">
            <a:avLst/>
          </a:prstGeom>
          <a:noFill/>
        </p:spPr>
        <p:txBody>
          <a:bodyPr wrap="none" rtlCol="0">
            <a:spAutoFit/>
          </a:bodyPr>
          <a:lstStyle/>
          <a:p>
            <a:r>
              <a:rPr lang="en-US" sz="1000"/>
              <a:t>YES</a:t>
            </a:r>
          </a:p>
        </p:txBody>
      </p:sp>
      <p:sp>
        <p:nvSpPr>
          <p:cNvPr id="50" name="TextBox 49">
            <a:extLst>
              <a:ext uri="{FF2B5EF4-FFF2-40B4-BE49-F238E27FC236}">
                <a16:creationId xmlns:a16="http://schemas.microsoft.com/office/drawing/2014/main" id="{7F244B0F-D639-F547-84A4-6F3B42B6B8EA}"/>
              </a:ext>
            </a:extLst>
          </p:cNvPr>
          <p:cNvSpPr txBox="1"/>
          <p:nvPr/>
        </p:nvSpPr>
        <p:spPr>
          <a:xfrm>
            <a:off x="9433636" y="3263623"/>
            <a:ext cx="352982" cy="246221"/>
          </a:xfrm>
          <a:prstGeom prst="rect">
            <a:avLst/>
          </a:prstGeom>
          <a:noFill/>
        </p:spPr>
        <p:txBody>
          <a:bodyPr wrap="none" rtlCol="0">
            <a:spAutoFit/>
          </a:bodyPr>
          <a:lstStyle/>
          <a:p>
            <a:r>
              <a:rPr lang="en-US" sz="1000"/>
              <a:t>NO</a:t>
            </a:r>
          </a:p>
        </p:txBody>
      </p:sp>
      <p:sp>
        <p:nvSpPr>
          <p:cNvPr id="51" name="TextBox 50">
            <a:extLst>
              <a:ext uri="{FF2B5EF4-FFF2-40B4-BE49-F238E27FC236}">
                <a16:creationId xmlns:a16="http://schemas.microsoft.com/office/drawing/2014/main" id="{A67237FF-7E19-4B45-9632-9E4CD49F2DD6}"/>
              </a:ext>
            </a:extLst>
          </p:cNvPr>
          <p:cNvSpPr txBox="1"/>
          <p:nvPr/>
        </p:nvSpPr>
        <p:spPr>
          <a:xfrm>
            <a:off x="9452959" y="4685151"/>
            <a:ext cx="352982" cy="246221"/>
          </a:xfrm>
          <a:prstGeom prst="rect">
            <a:avLst/>
          </a:prstGeom>
          <a:noFill/>
        </p:spPr>
        <p:txBody>
          <a:bodyPr wrap="none" rtlCol="0">
            <a:spAutoFit/>
          </a:bodyPr>
          <a:lstStyle/>
          <a:p>
            <a:r>
              <a:rPr lang="en-US" sz="1000"/>
              <a:t>NO</a:t>
            </a:r>
          </a:p>
        </p:txBody>
      </p:sp>
      <p:sp>
        <p:nvSpPr>
          <p:cNvPr id="52" name="TextBox 51">
            <a:extLst>
              <a:ext uri="{FF2B5EF4-FFF2-40B4-BE49-F238E27FC236}">
                <a16:creationId xmlns:a16="http://schemas.microsoft.com/office/drawing/2014/main" id="{05179DD1-7FE4-644A-B395-14C076B95FAF}"/>
              </a:ext>
            </a:extLst>
          </p:cNvPr>
          <p:cNvSpPr txBox="1"/>
          <p:nvPr/>
        </p:nvSpPr>
        <p:spPr>
          <a:xfrm>
            <a:off x="1805860" y="2649052"/>
            <a:ext cx="352982" cy="246221"/>
          </a:xfrm>
          <a:prstGeom prst="rect">
            <a:avLst/>
          </a:prstGeom>
          <a:noFill/>
        </p:spPr>
        <p:txBody>
          <a:bodyPr wrap="none" rtlCol="0">
            <a:spAutoFit/>
          </a:bodyPr>
          <a:lstStyle/>
          <a:p>
            <a:r>
              <a:rPr lang="en-US" sz="1000"/>
              <a:t>NO</a:t>
            </a:r>
          </a:p>
        </p:txBody>
      </p:sp>
      <p:sp>
        <p:nvSpPr>
          <p:cNvPr id="53" name="TextBox 52">
            <a:extLst>
              <a:ext uri="{FF2B5EF4-FFF2-40B4-BE49-F238E27FC236}">
                <a16:creationId xmlns:a16="http://schemas.microsoft.com/office/drawing/2014/main" id="{675C0F34-0308-BC43-BF0F-7951963E7291}"/>
              </a:ext>
            </a:extLst>
          </p:cNvPr>
          <p:cNvSpPr txBox="1"/>
          <p:nvPr/>
        </p:nvSpPr>
        <p:spPr>
          <a:xfrm>
            <a:off x="192391" y="164204"/>
            <a:ext cx="2392001" cy="523220"/>
          </a:xfrm>
          <a:prstGeom prst="rect">
            <a:avLst/>
          </a:prstGeom>
          <a:noFill/>
        </p:spPr>
        <p:txBody>
          <a:bodyPr wrap="none" rtlCol="0">
            <a:spAutoFit/>
          </a:bodyPr>
          <a:lstStyle/>
          <a:p>
            <a:r>
              <a:rPr lang="en-US" sz="2800">
                <a:solidFill>
                  <a:schemeClr val="tx1">
                    <a:lumMod val="75000"/>
                    <a:lumOff val="25000"/>
                  </a:schemeClr>
                </a:solidFill>
              </a:rPr>
              <a:t>USER JOURNEY</a:t>
            </a:r>
          </a:p>
        </p:txBody>
      </p:sp>
    </p:spTree>
    <p:extLst>
      <p:ext uri="{BB962C8B-B14F-4D97-AF65-F5344CB8AC3E}">
        <p14:creationId xmlns:p14="http://schemas.microsoft.com/office/powerpoint/2010/main" val="321993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D258B96-9847-204B-B0CB-9FFA0C5E9C19}"/>
              </a:ext>
            </a:extLst>
          </p:cNvPr>
          <p:cNvSpPr>
            <a:spLocks noGrp="1"/>
          </p:cNvSpPr>
          <p:nvPr>
            <p:ph idx="1"/>
          </p:nvPr>
        </p:nvSpPr>
        <p:spPr>
          <a:xfrm>
            <a:off x="807927" y="5948730"/>
            <a:ext cx="3326486" cy="846943"/>
          </a:xfrm>
        </p:spPr>
        <p:txBody>
          <a:bodyPr>
            <a:noAutofit/>
          </a:bodyPr>
          <a:lstStyle/>
          <a:p>
            <a:pPr marL="0" indent="0" algn="ctr">
              <a:buNone/>
            </a:pPr>
            <a:r>
              <a:rPr lang="en-US">
                <a:latin typeface="Calibri" panose="020F0502020204030204" pitchFamily="34" charset="0"/>
                <a:cs typeface="Calibri" panose="020F0502020204030204" pitchFamily="34" charset="0"/>
              </a:rPr>
              <a:t>DONASI PROJECT</a:t>
            </a:r>
          </a:p>
          <a:p>
            <a:pPr marL="0" indent="0" algn="ctr">
              <a:buNone/>
            </a:pPr>
            <a:r>
              <a:rPr lang="en-US">
                <a:latin typeface="Calibri" panose="020F0502020204030204" pitchFamily="34" charset="0"/>
                <a:cs typeface="Calibri" panose="020F0502020204030204" pitchFamily="34" charset="0"/>
              </a:rPr>
              <a:t>via TRANSFER BANK</a:t>
            </a: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4D97219-B16B-DB44-8F65-C238C39B2D05}"/>
              </a:ext>
            </a:extLst>
          </p:cNvPr>
          <p:cNvSpPr txBox="1"/>
          <p:nvPr/>
        </p:nvSpPr>
        <p:spPr>
          <a:xfrm>
            <a:off x="3994437" y="5948730"/>
            <a:ext cx="7854663" cy="738664"/>
          </a:xfrm>
          <a:prstGeom prst="rect">
            <a:avLst/>
          </a:prstGeom>
          <a:noFill/>
        </p:spPr>
        <p:txBody>
          <a:bodyPr wrap="square" rtlCol="0">
            <a:spAutoFit/>
          </a:bodyPr>
          <a:lstStyle/>
          <a:p>
            <a:pPr marL="342900" indent="-342900">
              <a:buFont typeface="+mj-lt"/>
              <a:buAutoNum type="arabicPeriod"/>
            </a:pPr>
            <a:r>
              <a:rPr lang="en-US" sz="1400">
                <a:latin typeface="Calibri" panose="020F0502020204030204" pitchFamily="34" charset="0"/>
                <a:cs typeface="Calibri" panose="020F0502020204030204" pitchFamily="34" charset="0"/>
              </a:rPr>
              <a:t>Tekan pada bank yang dikehendaki.</a:t>
            </a:r>
          </a:p>
          <a:p>
            <a:pPr marL="342900" indent="-342900">
              <a:buFont typeface="+mj-lt"/>
              <a:buAutoNum type="arabicPeriod"/>
            </a:pPr>
            <a:r>
              <a:rPr lang="en-US" sz="1400">
                <a:latin typeface="Calibri" panose="020F0502020204030204" pitchFamily="34" charset="0"/>
                <a:cs typeface="Calibri" panose="020F0502020204030204" pitchFamily="34" charset="0"/>
              </a:rPr>
              <a:t>Informasi melakukan transfer via bank. Tekan tombol “Donasi” untuk melanjutkan.</a:t>
            </a:r>
          </a:p>
          <a:p>
            <a:pPr marL="342900" indent="-342900">
              <a:buFont typeface="+mj-lt"/>
              <a:buAutoNum type="arabicPeriod"/>
            </a:pPr>
            <a:r>
              <a:rPr lang="en-US" sz="1400">
                <a:latin typeface="Calibri" panose="020F0502020204030204" pitchFamily="34" charset="0"/>
                <a:cs typeface="Calibri" panose="020F0502020204030204" pitchFamily="34" charset="0"/>
              </a:rPr>
              <a:t>Konfirmasi kode pembayaran via transfer bank. </a:t>
            </a:r>
            <a:r>
              <a:rPr lang="en-US" sz="1400" dirty="0">
                <a:latin typeface="Calibri" panose="020F0502020204030204" pitchFamily="34" charset="0"/>
                <a:cs typeface="Calibri" panose="020F0502020204030204" pitchFamily="34" charset="0"/>
              </a:rPr>
              <a:t>Tekan tombol “OK” untuk kembali ke Halaman Home.</a:t>
            </a:r>
          </a:p>
        </p:txBody>
      </p:sp>
      <p:grpSp>
        <p:nvGrpSpPr>
          <p:cNvPr id="2" name="Group 1">
            <a:extLst>
              <a:ext uri="{FF2B5EF4-FFF2-40B4-BE49-F238E27FC236}">
                <a16:creationId xmlns:a16="http://schemas.microsoft.com/office/drawing/2014/main" id="{A9FA11F0-2F82-B94A-8F8D-66611EE7CAF4}"/>
              </a:ext>
            </a:extLst>
          </p:cNvPr>
          <p:cNvGrpSpPr/>
          <p:nvPr/>
        </p:nvGrpSpPr>
        <p:grpSpPr>
          <a:xfrm>
            <a:off x="784110" y="96580"/>
            <a:ext cx="3505022" cy="5689674"/>
            <a:chOff x="784110" y="96580"/>
            <a:chExt cx="3505022" cy="5689674"/>
          </a:xfrm>
        </p:grpSpPr>
        <p:pic>
          <p:nvPicPr>
            <p:cNvPr id="21" name="Picture 20">
              <a:extLst>
                <a:ext uri="{FF2B5EF4-FFF2-40B4-BE49-F238E27FC236}">
                  <a16:creationId xmlns:a16="http://schemas.microsoft.com/office/drawing/2014/main" id="{F8FE9F54-9784-9E4B-9C63-30984E07D9F3}"/>
                </a:ext>
              </a:extLst>
            </p:cNvPr>
            <p:cNvPicPr>
              <a:picLocks noChangeAspect="1"/>
            </p:cNvPicPr>
            <p:nvPr/>
          </p:nvPicPr>
          <p:blipFill>
            <a:blip r:embed="rId2"/>
            <a:stretch>
              <a:fillRect/>
            </a:stretch>
          </p:blipFill>
          <p:spPr>
            <a:xfrm>
              <a:off x="1088691" y="96580"/>
              <a:ext cx="3200441" cy="5689674"/>
            </a:xfrm>
            <a:prstGeom prst="rect">
              <a:avLst/>
            </a:prstGeom>
          </p:spPr>
        </p:pic>
        <p:sp>
          <p:nvSpPr>
            <p:cNvPr id="22" name="Rectangle 21">
              <a:extLst>
                <a:ext uri="{FF2B5EF4-FFF2-40B4-BE49-F238E27FC236}">
                  <a16:creationId xmlns:a16="http://schemas.microsoft.com/office/drawing/2014/main" id="{3A8E19FB-A20A-9741-91DA-5A9AE8C0B96D}"/>
                </a:ext>
              </a:extLst>
            </p:cNvPr>
            <p:cNvSpPr/>
            <p:nvPr/>
          </p:nvSpPr>
          <p:spPr>
            <a:xfrm>
              <a:off x="1952311" y="335901"/>
              <a:ext cx="1473200" cy="368300"/>
            </a:xfrm>
            <a:prstGeom prst="rect">
              <a:avLst/>
            </a:prstGeom>
            <a:solidFill>
              <a:srgbClr val="BDC5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Arial" panose="020B0604020202020204" pitchFamily="34" charset="0"/>
                  <a:cs typeface="Arial" panose="020B0604020202020204" pitchFamily="34" charset="0"/>
                </a:rPr>
                <a:t>Donasi</a:t>
              </a:r>
            </a:p>
          </p:txBody>
        </p:sp>
        <p:sp>
          <p:nvSpPr>
            <p:cNvPr id="23" name="Rectangle 22">
              <a:extLst>
                <a:ext uri="{FF2B5EF4-FFF2-40B4-BE49-F238E27FC236}">
                  <a16:creationId xmlns:a16="http://schemas.microsoft.com/office/drawing/2014/main" id="{02AA71F2-CF78-114B-B770-62D1304DCADA}"/>
                </a:ext>
              </a:extLst>
            </p:cNvPr>
            <p:cNvSpPr/>
            <p:nvPr/>
          </p:nvSpPr>
          <p:spPr>
            <a:xfrm>
              <a:off x="3448614" y="1771940"/>
              <a:ext cx="685800" cy="336260"/>
            </a:xfrm>
            <a:prstGeom prst="rect">
              <a:avLst/>
            </a:prstGeom>
            <a:solidFill>
              <a:srgbClr val="91E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Arial" panose="020B0604020202020204" pitchFamily="34" charset="0"/>
                  <a:cs typeface="Arial" panose="020B0604020202020204" pitchFamily="34" charset="0"/>
                </a:rPr>
                <a:t>Donasi</a:t>
              </a:r>
            </a:p>
          </p:txBody>
        </p:sp>
        <p:sp>
          <p:nvSpPr>
            <p:cNvPr id="31" name="Rectangle 30">
              <a:extLst>
                <a:ext uri="{FF2B5EF4-FFF2-40B4-BE49-F238E27FC236}">
                  <a16:creationId xmlns:a16="http://schemas.microsoft.com/office/drawing/2014/main" id="{F7B56D83-7E60-0746-9978-20125A6A1982}"/>
                </a:ext>
              </a:extLst>
            </p:cNvPr>
            <p:cNvSpPr/>
            <p:nvPr/>
          </p:nvSpPr>
          <p:spPr>
            <a:xfrm>
              <a:off x="1159104" y="2413000"/>
              <a:ext cx="2975309" cy="25146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5D5F26D-611F-6A40-B5D3-EF3DD3AD6DC0}"/>
                </a:ext>
              </a:extLst>
            </p:cNvPr>
            <p:cNvSpPr/>
            <p:nvPr/>
          </p:nvSpPr>
          <p:spPr>
            <a:xfrm>
              <a:off x="784110" y="2413000"/>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1</a:t>
              </a:r>
            </a:p>
          </p:txBody>
        </p:sp>
      </p:grpSp>
      <p:grpSp>
        <p:nvGrpSpPr>
          <p:cNvPr id="6" name="Group 5">
            <a:extLst>
              <a:ext uri="{FF2B5EF4-FFF2-40B4-BE49-F238E27FC236}">
                <a16:creationId xmlns:a16="http://schemas.microsoft.com/office/drawing/2014/main" id="{987DC860-F63D-0745-B5C3-C0E57E60B190}"/>
              </a:ext>
            </a:extLst>
          </p:cNvPr>
          <p:cNvGrpSpPr/>
          <p:nvPr/>
        </p:nvGrpSpPr>
        <p:grpSpPr>
          <a:xfrm>
            <a:off x="4684525" y="96582"/>
            <a:ext cx="3200441" cy="5689672"/>
            <a:chOff x="4684525" y="96582"/>
            <a:chExt cx="3200441" cy="5689672"/>
          </a:xfrm>
        </p:grpSpPr>
        <p:pic>
          <p:nvPicPr>
            <p:cNvPr id="13" name="Picture 12">
              <a:extLst>
                <a:ext uri="{FF2B5EF4-FFF2-40B4-BE49-F238E27FC236}">
                  <a16:creationId xmlns:a16="http://schemas.microsoft.com/office/drawing/2014/main" id="{D602695C-8A38-CE4F-B5FB-C06B7491EDFA}"/>
                </a:ext>
              </a:extLst>
            </p:cNvPr>
            <p:cNvPicPr>
              <a:picLocks noChangeAspect="1"/>
            </p:cNvPicPr>
            <p:nvPr/>
          </p:nvPicPr>
          <p:blipFill>
            <a:blip r:embed="rId3"/>
            <a:stretch>
              <a:fillRect/>
            </a:stretch>
          </p:blipFill>
          <p:spPr>
            <a:xfrm>
              <a:off x="4684525" y="96582"/>
              <a:ext cx="3200441" cy="5689672"/>
            </a:xfrm>
            <a:prstGeom prst="rect">
              <a:avLst/>
            </a:prstGeom>
          </p:spPr>
        </p:pic>
        <p:sp>
          <p:nvSpPr>
            <p:cNvPr id="32" name="Rectangle 31">
              <a:extLst>
                <a:ext uri="{FF2B5EF4-FFF2-40B4-BE49-F238E27FC236}">
                  <a16:creationId xmlns:a16="http://schemas.microsoft.com/office/drawing/2014/main" id="{FB98B41A-73B1-CE4F-938D-874EBAE765D8}"/>
                </a:ext>
              </a:extLst>
            </p:cNvPr>
            <p:cNvSpPr/>
            <p:nvPr/>
          </p:nvSpPr>
          <p:spPr>
            <a:xfrm>
              <a:off x="4748475" y="4968471"/>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2</a:t>
              </a:r>
            </a:p>
          </p:txBody>
        </p:sp>
        <p:sp>
          <p:nvSpPr>
            <p:cNvPr id="14" name="Rectangle 13">
              <a:extLst>
                <a:ext uri="{FF2B5EF4-FFF2-40B4-BE49-F238E27FC236}">
                  <a16:creationId xmlns:a16="http://schemas.microsoft.com/office/drawing/2014/main" id="{082C7F5E-EB71-B045-BE51-50704EDBA891}"/>
                </a:ext>
              </a:extLst>
            </p:cNvPr>
            <p:cNvSpPr/>
            <p:nvPr/>
          </p:nvSpPr>
          <p:spPr>
            <a:xfrm>
              <a:off x="5433368" y="356185"/>
              <a:ext cx="1473200" cy="368300"/>
            </a:xfrm>
            <a:prstGeom prst="rect">
              <a:avLst/>
            </a:prstGeom>
            <a:solidFill>
              <a:srgbClr val="BDC5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Arial" panose="020B0604020202020204" pitchFamily="34" charset="0"/>
                  <a:cs typeface="Arial" panose="020B0604020202020204" pitchFamily="34" charset="0"/>
                </a:rPr>
                <a:t>Donasi</a:t>
              </a:r>
            </a:p>
          </p:txBody>
        </p:sp>
        <p:sp>
          <p:nvSpPr>
            <p:cNvPr id="15" name="Rectangle 14">
              <a:extLst>
                <a:ext uri="{FF2B5EF4-FFF2-40B4-BE49-F238E27FC236}">
                  <a16:creationId xmlns:a16="http://schemas.microsoft.com/office/drawing/2014/main" id="{96B7ADBB-8AD3-0B42-B206-EFED6F574893}"/>
                </a:ext>
              </a:extLst>
            </p:cNvPr>
            <p:cNvSpPr/>
            <p:nvPr/>
          </p:nvSpPr>
          <p:spPr>
            <a:xfrm>
              <a:off x="5872011" y="5439712"/>
              <a:ext cx="685800" cy="336260"/>
            </a:xfrm>
            <a:prstGeom prst="rect">
              <a:avLst/>
            </a:prstGeom>
            <a:solidFill>
              <a:srgbClr val="91E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Arial" panose="020B0604020202020204" pitchFamily="34" charset="0"/>
                  <a:cs typeface="Arial" panose="020B0604020202020204" pitchFamily="34" charset="0"/>
                </a:rPr>
                <a:t>Donasi</a:t>
              </a:r>
            </a:p>
          </p:txBody>
        </p:sp>
        <p:sp>
          <p:nvSpPr>
            <p:cNvPr id="29" name="Rectangle 28">
              <a:extLst>
                <a:ext uri="{FF2B5EF4-FFF2-40B4-BE49-F238E27FC236}">
                  <a16:creationId xmlns:a16="http://schemas.microsoft.com/office/drawing/2014/main" id="{77166054-64CC-EE4D-8618-9A2D3C5EE37C}"/>
                </a:ext>
              </a:extLst>
            </p:cNvPr>
            <p:cNvSpPr/>
            <p:nvPr/>
          </p:nvSpPr>
          <p:spPr>
            <a:xfrm>
              <a:off x="4748475" y="5429186"/>
              <a:ext cx="2932873" cy="3570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0D40E461-BF44-C04F-8792-8783BA6C4BCA}"/>
              </a:ext>
            </a:extLst>
          </p:cNvPr>
          <p:cNvGrpSpPr/>
          <p:nvPr/>
        </p:nvGrpSpPr>
        <p:grpSpPr>
          <a:xfrm>
            <a:off x="8280358" y="86295"/>
            <a:ext cx="3200441" cy="5689671"/>
            <a:chOff x="8280358" y="86295"/>
            <a:chExt cx="3200441" cy="5689671"/>
          </a:xfrm>
        </p:grpSpPr>
        <p:pic>
          <p:nvPicPr>
            <p:cNvPr id="17" name="Picture 16">
              <a:extLst>
                <a:ext uri="{FF2B5EF4-FFF2-40B4-BE49-F238E27FC236}">
                  <a16:creationId xmlns:a16="http://schemas.microsoft.com/office/drawing/2014/main" id="{3D2427F6-585C-E846-AA58-093CEBEF0B91}"/>
                </a:ext>
              </a:extLst>
            </p:cNvPr>
            <p:cNvPicPr>
              <a:picLocks noChangeAspect="1"/>
            </p:cNvPicPr>
            <p:nvPr/>
          </p:nvPicPr>
          <p:blipFill>
            <a:blip r:embed="rId4"/>
            <a:stretch>
              <a:fillRect/>
            </a:stretch>
          </p:blipFill>
          <p:spPr>
            <a:xfrm>
              <a:off x="8280359" y="86295"/>
              <a:ext cx="3200440" cy="5689671"/>
            </a:xfrm>
            <a:prstGeom prst="rect">
              <a:avLst/>
            </a:prstGeom>
          </p:spPr>
        </p:pic>
        <p:sp>
          <p:nvSpPr>
            <p:cNvPr id="19" name="Rectangle 18">
              <a:extLst>
                <a:ext uri="{FF2B5EF4-FFF2-40B4-BE49-F238E27FC236}">
                  <a16:creationId xmlns:a16="http://schemas.microsoft.com/office/drawing/2014/main" id="{658B3FA1-6307-C046-AB22-35A5465ABE78}"/>
                </a:ext>
              </a:extLst>
            </p:cNvPr>
            <p:cNvSpPr/>
            <p:nvPr/>
          </p:nvSpPr>
          <p:spPr>
            <a:xfrm>
              <a:off x="8432581" y="2108200"/>
              <a:ext cx="2975309" cy="1790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ED9AB38-A470-AF49-82EE-567A15144694}"/>
                </a:ext>
              </a:extLst>
            </p:cNvPr>
            <p:cNvSpPr/>
            <p:nvPr/>
          </p:nvSpPr>
          <p:spPr>
            <a:xfrm>
              <a:off x="8432581" y="1605220"/>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3</a:t>
              </a:r>
            </a:p>
          </p:txBody>
        </p:sp>
        <p:sp>
          <p:nvSpPr>
            <p:cNvPr id="24" name="Rectangle 23">
              <a:extLst>
                <a:ext uri="{FF2B5EF4-FFF2-40B4-BE49-F238E27FC236}">
                  <a16:creationId xmlns:a16="http://schemas.microsoft.com/office/drawing/2014/main" id="{4E0A039C-E576-7942-BBCE-12E999B5EE3B}"/>
                </a:ext>
              </a:extLst>
            </p:cNvPr>
            <p:cNvSpPr/>
            <p:nvPr/>
          </p:nvSpPr>
          <p:spPr>
            <a:xfrm>
              <a:off x="8280358" y="5363102"/>
              <a:ext cx="3200439" cy="412864"/>
            </a:xfrm>
            <a:prstGeom prst="rect">
              <a:avLst/>
            </a:prstGeom>
            <a:solidFill>
              <a:srgbClr val="91E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Arial" panose="020B0604020202020204" pitchFamily="34" charset="0"/>
                  <a:cs typeface="Arial" panose="020B0604020202020204" pitchFamily="34" charset="0"/>
                </a:rPr>
                <a:t>Donasi</a:t>
              </a:r>
            </a:p>
          </p:txBody>
        </p:sp>
        <p:sp>
          <p:nvSpPr>
            <p:cNvPr id="5" name="Rectangle 4">
              <a:extLst>
                <a:ext uri="{FF2B5EF4-FFF2-40B4-BE49-F238E27FC236}">
                  <a16:creationId xmlns:a16="http://schemas.microsoft.com/office/drawing/2014/main" id="{4B313CBE-5FBC-C04B-A5CA-7766A1BAC0E8}"/>
                </a:ext>
              </a:extLst>
            </p:cNvPr>
            <p:cNvSpPr/>
            <p:nvPr/>
          </p:nvSpPr>
          <p:spPr>
            <a:xfrm>
              <a:off x="8280358" y="5363102"/>
              <a:ext cx="3200439" cy="41286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59583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25A09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CF220D-8F78-0F45-9255-35F9E0D01D7F}"/>
              </a:ext>
            </a:extLst>
          </p:cNvPr>
          <p:cNvSpPr/>
          <p:nvPr/>
        </p:nvSpPr>
        <p:spPr>
          <a:xfrm>
            <a:off x="0" y="-2"/>
            <a:ext cx="6096000" cy="6858001"/>
          </a:xfrm>
          <a:prstGeom prst="rect">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96E425E-C0E6-7D4B-B28D-833A85EE9321}"/>
              </a:ext>
            </a:extLst>
          </p:cNvPr>
          <p:cNvSpPr>
            <a:spLocks noGrp="1"/>
          </p:cNvSpPr>
          <p:nvPr>
            <p:ph type="subTitle" idx="1"/>
          </p:nvPr>
        </p:nvSpPr>
        <p:spPr>
          <a:xfrm>
            <a:off x="6094826" y="3578414"/>
            <a:ext cx="6096000" cy="572070"/>
          </a:xfrm>
        </p:spPr>
        <p:txBody>
          <a:bodyPr>
            <a:normAutofit/>
          </a:bodyPr>
          <a:lstStyle/>
          <a:p>
            <a:r>
              <a:rPr lang="en-US" sz="1800" dirty="0">
                <a:solidFill>
                  <a:schemeClr val="bg1"/>
                </a:solidFill>
              </a:rPr>
              <a:t>TOPUP saldo</a:t>
            </a:r>
          </a:p>
        </p:txBody>
      </p:sp>
      <p:pic>
        <p:nvPicPr>
          <p:cNvPr id="5" name="Picture 4">
            <a:extLst>
              <a:ext uri="{FF2B5EF4-FFF2-40B4-BE49-F238E27FC236}">
                <a16:creationId xmlns:a16="http://schemas.microsoft.com/office/drawing/2014/main" id="{1A8BAAFC-C9D2-3249-BDBB-C6D666818F51}"/>
              </a:ext>
            </a:extLst>
          </p:cNvPr>
          <p:cNvPicPr>
            <a:picLocks noChangeAspect="1"/>
          </p:cNvPicPr>
          <p:nvPr/>
        </p:nvPicPr>
        <p:blipFill>
          <a:blip r:embed="rId2"/>
          <a:stretch>
            <a:fillRect/>
          </a:stretch>
        </p:blipFill>
        <p:spPr>
          <a:xfrm>
            <a:off x="7712638" y="1852034"/>
            <a:ext cx="2860375" cy="1347207"/>
          </a:xfrm>
          <a:prstGeom prst="rect">
            <a:avLst/>
          </a:prstGeom>
        </p:spPr>
      </p:pic>
      <p:grpSp>
        <p:nvGrpSpPr>
          <p:cNvPr id="4" name="Group 3">
            <a:extLst>
              <a:ext uri="{FF2B5EF4-FFF2-40B4-BE49-F238E27FC236}">
                <a16:creationId xmlns:a16="http://schemas.microsoft.com/office/drawing/2014/main" id="{B529587C-E114-6F4A-94E1-36D9BEDBFAC5}"/>
              </a:ext>
            </a:extLst>
          </p:cNvPr>
          <p:cNvGrpSpPr/>
          <p:nvPr/>
        </p:nvGrpSpPr>
        <p:grpSpPr>
          <a:xfrm>
            <a:off x="1063433" y="255890"/>
            <a:ext cx="4241800" cy="6365648"/>
            <a:chOff x="1063433" y="255890"/>
            <a:chExt cx="4241800" cy="6365648"/>
          </a:xfrm>
        </p:grpSpPr>
        <p:pic>
          <p:nvPicPr>
            <p:cNvPr id="7" name="Picture 6">
              <a:extLst>
                <a:ext uri="{FF2B5EF4-FFF2-40B4-BE49-F238E27FC236}">
                  <a16:creationId xmlns:a16="http://schemas.microsoft.com/office/drawing/2014/main" id="{8B2FA259-F7DC-1745-BFE7-A0396F169BF0}"/>
                </a:ext>
              </a:extLst>
            </p:cNvPr>
            <p:cNvPicPr>
              <a:picLocks noChangeAspect="1"/>
            </p:cNvPicPr>
            <p:nvPr/>
          </p:nvPicPr>
          <p:blipFill>
            <a:blip r:embed="rId3"/>
            <a:stretch>
              <a:fillRect/>
            </a:stretch>
          </p:blipFill>
          <p:spPr>
            <a:xfrm>
              <a:off x="1413958" y="255890"/>
              <a:ext cx="3546830" cy="6365648"/>
            </a:xfrm>
            <a:prstGeom prst="rect">
              <a:avLst/>
            </a:prstGeom>
          </p:spPr>
        </p:pic>
        <p:sp>
          <p:nvSpPr>
            <p:cNvPr id="9" name="Rectangle 8">
              <a:extLst>
                <a:ext uri="{FF2B5EF4-FFF2-40B4-BE49-F238E27FC236}">
                  <a16:creationId xmlns:a16="http://schemas.microsoft.com/office/drawing/2014/main" id="{1D4A700F-566C-3642-8D3C-1481988BFC10}"/>
                </a:ext>
              </a:extLst>
            </p:cNvPr>
            <p:cNvSpPr/>
            <p:nvPr/>
          </p:nvSpPr>
          <p:spPr>
            <a:xfrm>
              <a:off x="1063433" y="5471467"/>
              <a:ext cx="4241800" cy="6223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DB0DFB-1034-884D-BC5A-99BF68883441}"/>
                </a:ext>
              </a:extLst>
            </p:cNvPr>
            <p:cNvSpPr/>
            <p:nvPr/>
          </p:nvSpPr>
          <p:spPr>
            <a:xfrm>
              <a:off x="1409053" y="496463"/>
              <a:ext cx="3550560" cy="326402"/>
            </a:xfrm>
            <a:prstGeom prst="rect">
              <a:avLst/>
            </a:prstGeom>
            <a:solidFill>
              <a:srgbClr val="25A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D6318A6-1F08-7048-94EF-79AC5A1C0BC7}"/>
                </a:ext>
              </a:extLst>
            </p:cNvPr>
            <p:cNvGrpSpPr/>
            <p:nvPr/>
          </p:nvGrpSpPr>
          <p:grpSpPr>
            <a:xfrm>
              <a:off x="4623555" y="562183"/>
              <a:ext cx="178402" cy="138550"/>
              <a:chOff x="4711285" y="509479"/>
              <a:chExt cx="178402" cy="138550"/>
            </a:xfrm>
          </p:grpSpPr>
          <p:cxnSp>
            <p:nvCxnSpPr>
              <p:cNvPr id="20" name="Straight Connector 19">
                <a:extLst>
                  <a:ext uri="{FF2B5EF4-FFF2-40B4-BE49-F238E27FC236}">
                    <a16:creationId xmlns:a16="http://schemas.microsoft.com/office/drawing/2014/main" id="{5E89B665-942C-A74B-A41E-90B3741BB96C}"/>
                  </a:ext>
                </a:extLst>
              </p:cNvPr>
              <p:cNvCxnSpPr>
                <a:cxnSpLocks/>
              </p:cNvCxnSpPr>
              <p:nvPr/>
            </p:nvCxnSpPr>
            <p:spPr>
              <a:xfrm>
                <a:off x="4712256" y="509479"/>
                <a:ext cx="175628"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5299204-33AB-ED44-A3C0-6D967FABFF2D}"/>
                  </a:ext>
                </a:extLst>
              </p:cNvPr>
              <p:cNvCxnSpPr>
                <a:cxnSpLocks/>
              </p:cNvCxnSpPr>
              <p:nvPr/>
            </p:nvCxnSpPr>
            <p:spPr>
              <a:xfrm>
                <a:off x="4711285" y="578754"/>
                <a:ext cx="175628"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975D6B0-13A0-9142-93A0-96E59E9F7037}"/>
                  </a:ext>
                </a:extLst>
              </p:cNvPr>
              <p:cNvCxnSpPr>
                <a:cxnSpLocks/>
              </p:cNvCxnSpPr>
              <p:nvPr/>
            </p:nvCxnSpPr>
            <p:spPr>
              <a:xfrm>
                <a:off x="4714059" y="648029"/>
                <a:ext cx="175628"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42432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D258B96-9847-204B-B0CB-9FFA0C5E9C19}"/>
              </a:ext>
            </a:extLst>
          </p:cNvPr>
          <p:cNvSpPr>
            <a:spLocks noGrp="1"/>
          </p:cNvSpPr>
          <p:nvPr>
            <p:ph idx="1"/>
          </p:nvPr>
        </p:nvSpPr>
        <p:spPr>
          <a:xfrm>
            <a:off x="5659418" y="495097"/>
            <a:ext cx="5799742" cy="846943"/>
          </a:xfrm>
        </p:spPr>
        <p:txBody>
          <a:bodyPr>
            <a:normAutofit/>
          </a:bodyPr>
          <a:lstStyle/>
          <a:p>
            <a:pPr marL="0" indent="0" algn="ctr">
              <a:buNone/>
            </a:pPr>
            <a:r>
              <a:rPr lang="en-US" sz="2800">
                <a:latin typeface="Calibri" panose="020F0502020204030204" pitchFamily="34" charset="0"/>
                <a:cs typeface="Calibri" panose="020F0502020204030204" pitchFamily="34" charset="0"/>
              </a:rPr>
              <a:t>TOPUP SALDO</a:t>
            </a:r>
            <a:endParaRPr lang="en-US" sz="2800" dirty="0">
              <a:latin typeface="Calibri" panose="020F0502020204030204" pitchFamily="34" charset="0"/>
              <a:cs typeface="Calibri" panose="020F0502020204030204" pitchFamily="34" charset="0"/>
            </a:endParaRPr>
          </a:p>
          <a:p>
            <a:pPr marL="0" indent="0">
              <a:buNone/>
            </a:pPr>
            <a:endParaRPr lang="en-US" sz="2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4D97219-B16B-DB44-8F65-C238C39B2D05}"/>
              </a:ext>
            </a:extLst>
          </p:cNvPr>
          <p:cNvSpPr txBox="1"/>
          <p:nvPr/>
        </p:nvSpPr>
        <p:spPr>
          <a:xfrm>
            <a:off x="5463198" y="1342040"/>
            <a:ext cx="6192183" cy="738664"/>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Informasi mengenai cara melakukan topup saldo anda.</a:t>
            </a:r>
          </a:p>
          <a:p>
            <a:r>
              <a:rPr lang="en-US" sz="1400" dirty="0">
                <a:latin typeface="Calibri" panose="020F0502020204030204" pitchFamily="34" charset="0"/>
                <a:cs typeface="Calibri" panose="020F0502020204030204" pitchFamily="34" charset="0"/>
              </a:rPr>
              <a:t>Tekan tombol OK jika sudah selesai.</a:t>
            </a:r>
          </a:p>
          <a:p>
            <a:pPr marL="342900" indent="-342900">
              <a:buFont typeface="+mj-lt"/>
              <a:buAutoNum type="arabicPeriod"/>
            </a:pPr>
            <a:endParaRPr lang="en-US" sz="1400" dirty="0">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E119366B-3492-254E-8CB0-2989B91125E8}"/>
              </a:ext>
            </a:extLst>
          </p:cNvPr>
          <p:cNvGrpSpPr/>
          <p:nvPr/>
        </p:nvGrpSpPr>
        <p:grpSpPr>
          <a:xfrm>
            <a:off x="1531354" y="210771"/>
            <a:ext cx="3569747" cy="6346219"/>
            <a:chOff x="1531354" y="210771"/>
            <a:chExt cx="3569747" cy="6346219"/>
          </a:xfrm>
        </p:grpSpPr>
        <p:pic>
          <p:nvPicPr>
            <p:cNvPr id="14" name="Picture 13">
              <a:extLst>
                <a:ext uri="{FF2B5EF4-FFF2-40B4-BE49-F238E27FC236}">
                  <a16:creationId xmlns:a16="http://schemas.microsoft.com/office/drawing/2014/main" id="{FF58CA9C-22CC-5C46-89D7-3074F5512895}"/>
                </a:ext>
              </a:extLst>
            </p:cNvPr>
            <p:cNvPicPr>
              <a:picLocks noChangeAspect="1"/>
            </p:cNvPicPr>
            <p:nvPr/>
          </p:nvPicPr>
          <p:blipFill>
            <a:blip r:embed="rId2"/>
            <a:stretch>
              <a:fillRect/>
            </a:stretch>
          </p:blipFill>
          <p:spPr>
            <a:xfrm>
              <a:off x="1531354" y="210771"/>
              <a:ext cx="3569747" cy="6346219"/>
            </a:xfrm>
            <a:prstGeom prst="rect">
              <a:avLst/>
            </a:prstGeom>
          </p:spPr>
        </p:pic>
        <p:sp>
          <p:nvSpPr>
            <p:cNvPr id="2" name="Rectangle 1">
              <a:extLst>
                <a:ext uri="{FF2B5EF4-FFF2-40B4-BE49-F238E27FC236}">
                  <a16:creationId xmlns:a16="http://schemas.microsoft.com/office/drawing/2014/main" id="{303FB274-ECC2-854B-9734-7C60BDCD1A1B}"/>
                </a:ext>
              </a:extLst>
            </p:cNvPr>
            <p:cNvSpPr/>
            <p:nvPr/>
          </p:nvSpPr>
          <p:spPr>
            <a:xfrm>
              <a:off x="1625600" y="495097"/>
              <a:ext cx="3378200" cy="5969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B8EE7C7-9B3A-DD45-B4F9-F8D5F4F2FDE4}"/>
                </a:ext>
              </a:extLst>
            </p:cNvPr>
            <p:cNvSpPr txBox="1"/>
            <p:nvPr/>
          </p:nvSpPr>
          <p:spPr>
            <a:xfrm>
              <a:off x="1719386" y="832167"/>
              <a:ext cx="3190628" cy="5324535"/>
            </a:xfrm>
            <a:prstGeom prst="rect">
              <a:avLst/>
            </a:prstGeom>
            <a:noFill/>
          </p:spPr>
          <p:txBody>
            <a:bodyPr wrap="square" rtlCol="0">
              <a:spAutoFit/>
            </a:bodyPr>
            <a:lstStyle/>
            <a:p>
              <a:pPr marL="342900" indent="-342900">
                <a:buFont typeface="+mj-lt"/>
                <a:buAutoNum type="arabicPeriod"/>
              </a:pPr>
              <a:r>
                <a:rPr lang="en-ID" sz="1000">
                  <a:latin typeface="Arial" panose="020B0604020202020204" pitchFamily="34" charset="0"/>
                  <a:cs typeface="Arial" panose="020B0604020202020204" pitchFamily="34" charset="0"/>
                </a:rPr>
                <a:t>Setiap rekrutment BWA Mobile Agent akan dilengkapi dengan saldo deposit sebesar Rp. 1,000,000,- sebagai saldo awal dari agent tersebut </a:t>
              </a:r>
            </a:p>
            <a:p>
              <a:pPr marL="342900" indent="-342900">
                <a:buFont typeface="+mj-lt"/>
                <a:buAutoNum type="arabicPeriod"/>
              </a:pPr>
              <a:r>
                <a:rPr lang="en-ID" sz="1000">
                  <a:latin typeface="Arial" panose="020B0604020202020204" pitchFamily="34" charset="0"/>
                  <a:cs typeface="Arial" panose="020B0604020202020204" pitchFamily="34" charset="0"/>
                </a:rPr>
                <a:t>Agent dapat melakukan penerimaan donasi dari pewakif dalam bentuk uang Cash dan memindahkan saldo depositnya dari deposit Agent menjadi deposit BWA, dengan demikian maka saldo deposit Agent akan terkurangi sebesar sejumlah donasi yang diberikan oleh wakif. </a:t>
              </a:r>
            </a:p>
            <a:p>
              <a:pPr marL="342900" indent="-342900">
                <a:buFont typeface="+mj-lt"/>
                <a:buAutoNum type="arabicPeriod"/>
              </a:pPr>
              <a:r>
                <a:rPr lang="en-ID" sz="1000">
                  <a:latin typeface="Arial" panose="020B0604020202020204" pitchFamily="34" charset="0"/>
                  <a:cs typeface="Arial" panose="020B0604020202020204" pitchFamily="34" charset="0"/>
                </a:rPr>
                <a:t>Untuk melakukan penerimaan donasi berikutnya, Agent harus memastikan bahwa saldo depositnya mencukupi dan saldo deposit tidak diperbolehkan minus </a:t>
              </a:r>
            </a:p>
            <a:p>
              <a:pPr marL="342900" indent="-342900">
                <a:buFont typeface="+mj-lt"/>
                <a:buAutoNum type="arabicPeriod"/>
              </a:pPr>
              <a:r>
                <a:rPr lang="en-ID" sz="1000">
                  <a:latin typeface="Arial" panose="020B0604020202020204" pitchFamily="34" charset="0"/>
                  <a:cs typeface="Arial" panose="020B0604020202020204" pitchFamily="34" charset="0"/>
                </a:rPr>
                <a:t>Bila saldo deposit tidak mencukupi, maka agent diharuskan melakukan proses Topup dan melakukan transfer ke rekening BWA di Bank </a:t>
              </a:r>
              <a:r>
                <a:rPr lang="en-ID" sz="1000" b="1">
                  <a:latin typeface="Arial" panose="020B0604020202020204" pitchFamily="34" charset="0"/>
                  <a:cs typeface="Arial" panose="020B0604020202020204" pitchFamily="34" charset="0"/>
                </a:rPr>
                <a:t>Mandiri </a:t>
              </a:r>
              <a:r>
                <a:rPr lang="en-ID" sz="1000">
                  <a:latin typeface="Arial" panose="020B0604020202020204" pitchFamily="34" charset="0"/>
                  <a:cs typeface="Arial" panose="020B0604020202020204" pitchFamily="34" charset="0"/>
                </a:rPr>
                <a:t>no. Account </a:t>
              </a:r>
              <a:r>
                <a:rPr lang="en-ID" sz="1000" b="1">
                  <a:latin typeface="Arial" panose="020B0604020202020204" pitchFamily="34" charset="0"/>
                  <a:cs typeface="Arial" panose="020B0604020202020204" pitchFamily="34" charset="0"/>
                </a:rPr>
                <a:t>124.000.1000000 </a:t>
              </a:r>
              <a:endParaRPr lang="en-ID" sz="1000">
                <a:latin typeface="Arial" panose="020B0604020202020204" pitchFamily="34" charset="0"/>
                <a:cs typeface="Arial" panose="020B0604020202020204" pitchFamily="34" charset="0"/>
              </a:endParaRPr>
            </a:p>
            <a:p>
              <a:pPr marL="342900" indent="-342900">
                <a:buFont typeface="+mj-lt"/>
                <a:buAutoNum type="arabicPeriod"/>
              </a:pPr>
              <a:r>
                <a:rPr lang="en-ID" sz="1000">
                  <a:latin typeface="Arial" panose="020B0604020202020204" pitchFamily="34" charset="0"/>
                  <a:cs typeface="Arial" panose="020B0604020202020204" pitchFamily="34" charset="0"/>
                </a:rPr>
                <a:t>Setelah itu mengirimkan bukti transfer ke nomor WA khusus yaitu: </a:t>
              </a:r>
              <a:r>
                <a:rPr lang="en-ID" sz="1000" b="1">
                  <a:latin typeface="Arial" panose="020B0604020202020204" pitchFamily="34" charset="0"/>
                  <a:cs typeface="Arial" panose="020B0604020202020204" pitchFamily="34" charset="0"/>
                </a:rPr>
                <a:t>0852 1390 0383 </a:t>
              </a:r>
              <a:endParaRPr lang="en-ID" sz="1000">
                <a:latin typeface="Arial" panose="020B0604020202020204" pitchFamily="34" charset="0"/>
                <a:cs typeface="Arial" panose="020B0604020202020204" pitchFamily="34" charset="0"/>
              </a:endParaRPr>
            </a:p>
            <a:p>
              <a:pPr marL="342900" indent="-342900">
                <a:buFont typeface="+mj-lt"/>
                <a:buAutoNum type="arabicPeriod"/>
              </a:pPr>
              <a:r>
                <a:rPr lang="en-ID" sz="1000">
                  <a:latin typeface="Arial" panose="020B0604020202020204" pitchFamily="34" charset="0"/>
                  <a:cs typeface="Arial" panose="020B0604020202020204" pitchFamily="34" charset="0"/>
                </a:rPr>
                <a:t>Dan komunikasi dilanjutkan ke nomor WA tersebut hingga Topup Saldo Deposit dari Agent akan masuk ke dalam Saldo dari Agent ybs. </a:t>
              </a:r>
            </a:p>
            <a:p>
              <a:pPr marL="342900" indent="-342900">
                <a:buFont typeface="+mj-lt"/>
                <a:buAutoNum type="arabicPeriod"/>
              </a:pPr>
              <a:r>
                <a:rPr lang="en-ID" sz="1000">
                  <a:latin typeface="Arial" panose="020B0604020202020204" pitchFamily="34" charset="0"/>
                  <a:cs typeface="Arial" panose="020B0604020202020204" pitchFamily="34" charset="0"/>
                </a:rPr>
                <a:t>Bila Topup sudah masuk, maka transaksi Donasi dapat dilanjutkan kembali </a:t>
              </a:r>
            </a:p>
            <a:p>
              <a:pPr marL="342900" indent="-342900">
                <a:buFont typeface="+mj-lt"/>
                <a:buAutoNum type="arabicPeriod"/>
              </a:pPr>
              <a:r>
                <a:rPr lang="en-ID" sz="1000">
                  <a:latin typeface="Arial" panose="020B0604020202020204" pitchFamily="34" charset="0"/>
                  <a:cs typeface="Arial" panose="020B0604020202020204" pitchFamily="34" charset="0"/>
                </a:rPr>
                <a:t>Keuangan BWA akan mengakui donasi wakif via agent bila sudah terjadi Topup dan cocok dengan angka donasi yang dikumpulkan </a:t>
              </a:r>
            </a:p>
            <a:p>
              <a:pPr marL="342900" indent="-342900">
                <a:buFont typeface="+mj-lt"/>
                <a:buAutoNum type="arabicPeriod"/>
              </a:pPr>
              <a:r>
                <a:rPr lang="en-ID" sz="1000">
                  <a:latin typeface="Arial" panose="020B0604020202020204" pitchFamily="34" charset="0"/>
                  <a:cs typeface="Arial" panose="020B0604020202020204" pitchFamily="34" charset="0"/>
                </a:rPr>
                <a:t>Pengakhiran ke agenan dgn BWA, maka agent wajib melakukan top-up sehingga deposit kembali ke saldo awal yaitu Rp. 1.000.000,-. </a:t>
              </a:r>
            </a:p>
            <a:p>
              <a:pPr marL="342900" indent="-342900">
                <a:buFont typeface="+mj-lt"/>
                <a:buAutoNum type="arabicPeriod"/>
              </a:pPr>
              <a:endParaRPr lang="en-US" sz="100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ED0EE89-DC74-4B4E-B6A5-0242BCE02710}"/>
                </a:ext>
              </a:extLst>
            </p:cNvPr>
            <p:cNvSpPr/>
            <p:nvPr/>
          </p:nvSpPr>
          <p:spPr>
            <a:xfrm>
              <a:off x="1625600" y="6169402"/>
              <a:ext cx="3378200" cy="294898"/>
            </a:xfrm>
            <a:prstGeom prst="rect">
              <a:avLst/>
            </a:prstGeom>
            <a:solidFill>
              <a:srgbClr val="91E6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Arial" panose="020B0604020202020204" pitchFamily="34" charset="0"/>
                  <a:cs typeface="Arial" panose="020B0604020202020204" pitchFamily="34" charset="0"/>
                </a:rPr>
                <a:t>OK</a:t>
              </a:r>
            </a:p>
          </p:txBody>
        </p:sp>
      </p:grpSp>
    </p:spTree>
    <p:extLst>
      <p:ext uri="{BB962C8B-B14F-4D97-AF65-F5344CB8AC3E}">
        <p14:creationId xmlns:p14="http://schemas.microsoft.com/office/powerpoint/2010/main" val="4009182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25A09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CF220D-8F78-0F45-9255-35F9E0D01D7F}"/>
              </a:ext>
            </a:extLst>
          </p:cNvPr>
          <p:cNvSpPr/>
          <p:nvPr/>
        </p:nvSpPr>
        <p:spPr>
          <a:xfrm>
            <a:off x="0" y="-2"/>
            <a:ext cx="6096000" cy="6858001"/>
          </a:xfrm>
          <a:prstGeom prst="rect">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96E425E-C0E6-7D4B-B28D-833A85EE9321}"/>
              </a:ext>
            </a:extLst>
          </p:cNvPr>
          <p:cNvSpPr>
            <a:spLocks noGrp="1"/>
          </p:cNvSpPr>
          <p:nvPr>
            <p:ph type="subTitle" idx="1"/>
          </p:nvPr>
        </p:nvSpPr>
        <p:spPr>
          <a:xfrm>
            <a:off x="6094826" y="3578414"/>
            <a:ext cx="6096000" cy="572070"/>
          </a:xfrm>
        </p:spPr>
        <p:txBody>
          <a:bodyPr>
            <a:normAutofit/>
          </a:bodyPr>
          <a:lstStyle/>
          <a:p>
            <a:r>
              <a:rPr lang="en-US" sz="1800" dirty="0">
                <a:solidFill>
                  <a:schemeClr val="bg1"/>
                </a:solidFill>
              </a:rPr>
              <a:t>donasi</a:t>
            </a:r>
          </a:p>
        </p:txBody>
      </p:sp>
      <p:pic>
        <p:nvPicPr>
          <p:cNvPr id="5" name="Picture 4">
            <a:extLst>
              <a:ext uri="{FF2B5EF4-FFF2-40B4-BE49-F238E27FC236}">
                <a16:creationId xmlns:a16="http://schemas.microsoft.com/office/drawing/2014/main" id="{1A8BAAFC-C9D2-3249-BDBB-C6D666818F51}"/>
              </a:ext>
            </a:extLst>
          </p:cNvPr>
          <p:cNvPicPr>
            <a:picLocks noChangeAspect="1"/>
          </p:cNvPicPr>
          <p:nvPr/>
        </p:nvPicPr>
        <p:blipFill>
          <a:blip r:embed="rId2"/>
          <a:stretch>
            <a:fillRect/>
          </a:stretch>
        </p:blipFill>
        <p:spPr>
          <a:xfrm>
            <a:off x="7712638" y="1852034"/>
            <a:ext cx="2860375" cy="1347207"/>
          </a:xfrm>
          <a:prstGeom prst="rect">
            <a:avLst/>
          </a:prstGeom>
        </p:spPr>
      </p:pic>
      <p:grpSp>
        <p:nvGrpSpPr>
          <p:cNvPr id="4" name="Group 3">
            <a:extLst>
              <a:ext uri="{FF2B5EF4-FFF2-40B4-BE49-F238E27FC236}">
                <a16:creationId xmlns:a16="http://schemas.microsoft.com/office/drawing/2014/main" id="{45B32A1E-17FE-8145-A12C-F8BB93C133AC}"/>
              </a:ext>
            </a:extLst>
          </p:cNvPr>
          <p:cNvGrpSpPr/>
          <p:nvPr/>
        </p:nvGrpSpPr>
        <p:grpSpPr>
          <a:xfrm>
            <a:off x="1063433" y="255890"/>
            <a:ext cx="4241800" cy="6365648"/>
            <a:chOff x="1063433" y="255890"/>
            <a:chExt cx="4241800" cy="6365648"/>
          </a:xfrm>
        </p:grpSpPr>
        <p:pic>
          <p:nvPicPr>
            <p:cNvPr id="7" name="Picture 6">
              <a:extLst>
                <a:ext uri="{FF2B5EF4-FFF2-40B4-BE49-F238E27FC236}">
                  <a16:creationId xmlns:a16="http://schemas.microsoft.com/office/drawing/2014/main" id="{8B2FA259-F7DC-1745-BFE7-A0396F169BF0}"/>
                </a:ext>
              </a:extLst>
            </p:cNvPr>
            <p:cNvPicPr>
              <a:picLocks noChangeAspect="1"/>
            </p:cNvPicPr>
            <p:nvPr/>
          </p:nvPicPr>
          <p:blipFill>
            <a:blip r:embed="rId3"/>
            <a:stretch>
              <a:fillRect/>
            </a:stretch>
          </p:blipFill>
          <p:spPr>
            <a:xfrm>
              <a:off x="1413958" y="255890"/>
              <a:ext cx="3546830" cy="6365648"/>
            </a:xfrm>
            <a:prstGeom prst="rect">
              <a:avLst/>
            </a:prstGeom>
          </p:spPr>
        </p:pic>
        <p:sp>
          <p:nvSpPr>
            <p:cNvPr id="9" name="Rectangle 8">
              <a:extLst>
                <a:ext uri="{FF2B5EF4-FFF2-40B4-BE49-F238E27FC236}">
                  <a16:creationId xmlns:a16="http://schemas.microsoft.com/office/drawing/2014/main" id="{1D4A700F-566C-3642-8D3C-1481988BFC10}"/>
                </a:ext>
              </a:extLst>
            </p:cNvPr>
            <p:cNvSpPr/>
            <p:nvPr/>
          </p:nvSpPr>
          <p:spPr>
            <a:xfrm>
              <a:off x="1063433" y="6070599"/>
              <a:ext cx="4241800" cy="5292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DB0DFB-1034-884D-BC5A-99BF68883441}"/>
                </a:ext>
              </a:extLst>
            </p:cNvPr>
            <p:cNvSpPr/>
            <p:nvPr/>
          </p:nvSpPr>
          <p:spPr>
            <a:xfrm>
              <a:off x="1409053" y="496463"/>
              <a:ext cx="3550560" cy="326402"/>
            </a:xfrm>
            <a:prstGeom prst="rect">
              <a:avLst/>
            </a:prstGeom>
            <a:solidFill>
              <a:srgbClr val="25A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D6318A6-1F08-7048-94EF-79AC5A1C0BC7}"/>
                </a:ext>
              </a:extLst>
            </p:cNvPr>
            <p:cNvGrpSpPr/>
            <p:nvPr/>
          </p:nvGrpSpPr>
          <p:grpSpPr>
            <a:xfrm>
              <a:off x="4623555" y="562183"/>
              <a:ext cx="178402" cy="138550"/>
              <a:chOff x="4711285" y="509479"/>
              <a:chExt cx="178402" cy="138550"/>
            </a:xfrm>
          </p:grpSpPr>
          <p:cxnSp>
            <p:nvCxnSpPr>
              <p:cNvPr id="20" name="Straight Connector 19">
                <a:extLst>
                  <a:ext uri="{FF2B5EF4-FFF2-40B4-BE49-F238E27FC236}">
                    <a16:creationId xmlns:a16="http://schemas.microsoft.com/office/drawing/2014/main" id="{5E89B665-942C-A74B-A41E-90B3741BB96C}"/>
                  </a:ext>
                </a:extLst>
              </p:cNvPr>
              <p:cNvCxnSpPr>
                <a:cxnSpLocks/>
              </p:cNvCxnSpPr>
              <p:nvPr/>
            </p:nvCxnSpPr>
            <p:spPr>
              <a:xfrm>
                <a:off x="4712256" y="509479"/>
                <a:ext cx="175628"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5299204-33AB-ED44-A3C0-6D967FABFF2D}"/>
                  </a:ext>
                </a:extLst>
              </p:cNvPr>
              <p:cNvCxnSpPr>
                <a:cxnSpLocks/>
              </p:cNvCxnSpPr>
              <p:nvPr/>
            </p:nvCxnSpPr>
            <p:spPr>
              <a:xfrm>
                <a:off x="4711285" y="578754"/>
                <a:ext cx="175628"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975D6B0-13A0-9142-93A0-96E59E9F7037}"/>
                  </a:ext>
                </a:extLst>
              </p:cNvPr>
              <p:cNvCxnSpPr>
                <a:cxnSpLocks/>
              </p:cNvCxnSpPr>
              <p:nvPr/>
            </p:nvCxnSpPr>
            <p:spPr>
              <a:xfrm>
                <a:off x="4714059" y="648029"/>
                <a:ext cx="175628"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50220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D258B96-9847-204B-B0CB-9FFA0C5E9C19}"/>
              </a:ext>
            </a:extLst>
          </p:cNvPr>
          <p:cNvSpPr>
            <a:spLocks noGrp="1"/>
          </p:cNvSpPr>
          <p:nvPr>
            <p:ph idx="1"/>
          </p:nvPr>
        </p:nvSpPr>
        <p:spPr>
          <a:xfrm>
            <a:off x="7340616" y="352190"/>
            <a:ext cx="3103043" cy="846943"/>
          </a:xfrm>
        </p:spPr>
        <p:txBody>
          <a:bodyPr>
            <a:normAutofit/>
          </a:bodyPr>
          <a:lstStyle/>
          <a:p>
            <a:pPr marL="0" indent="0" algn="ctr">
              <a:buNone/>
            </a:pPr>
            <a:r>
              <a:rPr lang="en-US" sz="2800">
                <a:latin typeface="Calibri" panose="020F0502020204030204" pitchFamily="34" charset="0"/>
                <a:cs typeface="Calibri" panose="020F0502020204030204" pitchFamily="34" charset="0"/>
              </a:rPr>
              <a:t>HALAMAN DONASI</a:t>
            </a:r>
            <a:endParaRPr lang="en-US" sz="2800" dirty="0">
              <a:latin typeface="Calibri" panose="020F0502020204030204" pitchFamily="34" charset="0"/>
              <a:cs typeface="Calibri" panose="020F0502020204030204" pitchFamily="34" charset="0"/>
            </a:endParaRPr>
          </a:p>
          <a:p>
            <a:pPr marL="0" indent="0">
              <a:buNone/>
            </a:pPr>
            <a:endParaRPr lang="en-US" sz="2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4D97219-B16B-DB44-8F65-C238C39B2D05}"/>
              </a:ext>
            </a:extLst>
          </p:cNvPr>
          <p:cNvSpPr txBox="1"/>
          <p:nvPr/>
        </p:nvSpPr>
        <p:spPr>
          <a:xfrm>
            <a:off x="7254460" y="1347981"/>
            <a:ext cx="3496410" cy="1384995"/>
          </a:xfrm>
          <a:prstGeom prst="rect">
            <a:avLst/>
          </a:prstGeom>
          <a:noFill/>
        </p:spPr>
        <p:txBody>
          <a:bodyPr wrap="square" rtlCol="0">
            <a:spAutoFit/>
          </a:bodyPr>
          <a:lstStyle/>
          <a:p>
            <a:pPr marL="342900" indent="-342900">
              <a:buFont typeface="+mj-lt"/>
              <a:buAutoNum type="arabicPeriod"/>
            </a:pPr>
            <a:r>
              <a:rPr lang="en-US" sz="1400" dirty="0" err="1">
                <a:latin typeface="Calibri" panose="020F0502020204030204" pitchFamily="34" charset="0"/>
                <a:cs typeface="Calibri" panose="020F0502020204030204" pitchFamily="34" charset="0"/>
              </a:rPr>
              <a:t>Pilih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tanggal</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dimulai</a:t>
            </a:r>
            <a:r>
              <a:rPr lang="en-US" sz="1400" dirty="0">
                <a:latin typeface="Calibri" panose="020F0502020204030204" pitchFamily="34" charset="0"/>
                <a:cs typeface="Calibri" panose="020F0502020204030204" pitchFamily="34" charset="0"/>
              </a:rPr>
              <a:t> dan </a:t>
            </a:r>
            <a:r>
              <a:rPr lang="en-US" sz="1400" dirty="0" err="1">
                <a:latin typeface="Calibri" panose="020F0502020204030204" pitchFamily="34" charset="0"/>
                <a:cs typeface="Calibri" panose="020F0502020204030204" pitchFamily="34" charset="0"/>
              </a:rPr>
              <a:t>berakhirnya</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pencarian</a:t>
            </a:r>
            <a:r>
              <a:rPr lang="en-US" sz="1400" dirty="0">
                <a:latin typeface="Calibri" panose="020F0502020204030204" pitchFamily="34" charset="0"/>
                <a:cs typeface="Calibri" panose="020F0502020204030204" pitchFamily="34" charset="0"/>
              </a:rPr>
              <a:t> data. </a:t>
            </a:r>
            <a:r>
              <a:rPr lang="en-US" sz="1400" dirty="0" err="1">
                <a:latin typeface="Calibri" panose="020F0502020204030204" pitchFamily="34" charset="0"/>
                <a:cs typeface="Calibri" panose="020F0502020204030204" pitchFamily="34" charset="0"/>
              </a:rPr>
              <a:t>Kemudian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tekan</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tombol</a:t>
            </a:r>
            <a:r>
              <a:rPr lang="en-US" sz="1400" dirty="0">
                <a:latin typeface="Calibri" panose="020F0502020204030204" pitchFamily="34" charset="0"/>
                <a:cs typeface="Calibri" panose="020F0502020204030204" pitchFamily="34" charset="0"/>
              </a:rPr>
              <a:t> “Search”</a:t>
            </a:r>
          </a:p>
          <a:p>
            <a:pPr marL="342900" indent="-342900">
              <a:buFont typeface="+mj-lt"/>
              <a:buAutoNum type="arabicPeriod"/>
            </a:pPr>
            <a:r>
              <a:rPr lang="en-US" sz="1400" dirty="0" err="1">
                <a:latin typeface="Calibri" panose="020F0502020204030204" pitchFamily="34" charset="0"/>
                <a:cs typeface="Calibri" panose="020F0502020204030204" pitchFamily="34" charset="0"/>
              </a:rPr>
              <a:t>Tampilan</a:t>
            </a:r>
            <a:r>
              <a:rPr lang="en-US" sz="1400" dirty="0">
                <a:latin typeface="Calibri" panose="020F0502020204030204" pitchFamily="34" charset="0"/>
                <a:cs typeface="Calibri" panose="020F0502020204030204" pitchFamily="34" charset="0"/>
              </a:rPr>
              <a:t> data history </a:t>
            </a:r>
            <a:r>
              <a:rPr lang="en-US" sz="1400" dirty="0" err="1">
                <a:latin typeface="Calibri" panose="020F0502020204030204" pitchFamily="34" charset="0"/>
                <a:cs typeface="Calibri" panose="020F0502020204030204" pitchFamily="34" charset="0"/>
              </a:rPr>
              <a:t>donasi</a:t>
            </a:r>
            <a:r>
              <a:rPr lang="en-US" sz="1400" dirty="0">
                <a:latin typeface="Calibri" panose="020F0502020204030204" pitchFamily="34" charset="0"/>
                <a:cs typeface="Calibri" panose="020F0502020204030204" pitchFamily="34" charset="0"/>
              </a:rPr>
              <a:t> yang </a:t>
            </a:r>
            <a:r>
              <a:rPr lang="en-US" sz="1400" dirty="0" err="1">
                <a:latin typeface="Calibri" panose="020F0502020204030204" pitchFamily="34" charset="0"/>
                <a:cs typeface="Calibri" panose="020F0502020204030204" pitchFamily="34" charset="0"/>
              </a:rPr>
              <a:t>telah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dilakukan</a:t>
            </a:r>
            <a:endParaRPr lang="en-US" sz="1400" dirty="0">
              <a:latin typeface="Calibri" panose="020F0502020204030204" pitchFamily="34" charset="0"/>
              <a:cs typeface="Calibri" panose="020F0502020204030204" pitchFamily="34" charset="0"/>
            </a:endParaRPr>
          </a:p>
          <a:p>
            <a:pPr marL="342900" indent="-342900">
              <a:buFont typeface="+mj-lt"/>
              <a:buAutoNum type="arabicPeriod"/>
            </a:pPr>
            <a:r>
              <a:rPr lang="en-US" sz="1400" dirty="0" err="1">
                <a:latin typeface="Calibri" panose="020F0502020204030204" pitchFamily="34" charset="0"/>
                <a:cs typeface="Calibri" panose="020F0502020204030204" pitchFamily="34" charset="0"/>
              </a:rPr>
              <a:t>Pilih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sesuai</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kategori</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Donasi</a:t>
            </a:r>
            <a:endParaRPr lang="en-US" sz="1400" dirty="0">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0A800062-0928-DF46-96C4-DD9F4ED3CC73}"/>
              </a:ext>
            </a:extLst>
          </p:cNvPr>
          <p:cNvPicPr>
            <a:picLocks noChangeAspect="1"/>
          </p:cNvPicPr>
          <p:nvPr/>
        </p:nvPicPr>
        <p:blipFill>
          <a:blip r:embed="rId2"/>
          <a:srcRect/>
          <a:stretch/>
        </p:blipFill>
        <p:spPr>
          <a:xfrm>
            <a:off x="2368105" y="442343"/>
            <a:ext cx="3200440" cy="5689671"/>
          </a:xfrm>
          <a:prstGeom prst="rect">
            <a:avLst/>
          </a:prstGeom>
        </p:spPr>
      </p:pic>
    </p:spTree>
    <p:extLst>
      <p:ext uri="{BB962C8B-B14F-4D97-AF65-F5344CB8AC3E}">
        <p14:creationId xmlns:p14="http://schemas.microsoft.com/office/powerpoint/2010/main" val="856343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5A099"/>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96E425E-C0E6-7D4B-B28D-833A85EE9321}"/>
              </a:ext>
            </a:extLst>
          </p:cNvPr>
          <p:cNvSpPr>
            <a:spLocks noGrp="1"/>
          </p:cNvSpPr>
          <p:nvPr>
            <p:ph type="subTitle" idx="1"/>
          </p:nvPr>
        </p:nvSpPr>
        <p:spPr>
          <a:xfrm>
            <a:off x="2215045" y="6160957"/>
            <a:ext cx="8045373" cy="560518"/>
          </a:xfrm>
        </p:spPr>
        <p:txBody>
          <a:bodyPr>
            <a:normAutofit/>
          </a:bodyPr>
          <a:lstStyle/>
          <a:p>
            <a:r>
              <a:rPr lang="en-US" sz="2800" dirty="0">
                <a:solidFill>
                  <a:schemeClr val="tx1"/>
                </a:solidFill>
              </a:rPr>
              <a:t>lampiran</a:t>
            </a:r>
          </a:p>
        </p:txBody>
      </p:sp>
      <p:pic>
        <p:nvPicPr>
          <p:cNvPr id="5" name="Picture 4">
            <a:extLst>
              <a:ext uri="{FF2B5EF4-FFF2-40B4-BE49-F238E27FC236}">
                <a16:creationId xmlns:a16="http://schemas.microsoft.com/office/drawing/2014/main" id="{1A8BAAFC-C9D2-3249-BDBB-C6D666818F51}"/>
              </a:ext>
            </a:extLst>
          </p:cNvPr>
          <p:cNvPicPr>
            <a:picLocks noChangeAspect="1"/>
          </p:cNvPicPr>
          <p:nvPr/>
        </p:nvPicPr>
        <p:blipFill>
          <a:blip r:embed="rId2"/>
          <a:stretch>
            <a:fillRect/>
          </a:stretch>
        </p:blipFill>
        <p:spPr>
          <a:xfrm>
            <a:off x="4235450" y="2552700"/>
            <a:ext cx="3721100" cy="1752600"/>
          </a:xfrm>
          <a:prstGeom prst="rect">
            <a:avLst/>
          </a:prstGeom>
        </p:spPr>
      </p:pic>
    </p:spTree>
    <p:extLst>
      <p:ext uri="{BB962C8B-B14F-4D97-AF65-F5344CB8AC3E}">
        <p14:creationId xmlns:p14="http://schemas.microsoft.com/office/powerpoint/2010/main" val="2426044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25BD2E9-5CA0-5A4C-9484-61D81099D7D2}"/>
              </a:ext>
            </a:extLst>
          </p:cNvPr>
          <p:cNvGrpSpPr/>
          <p:nvPr/>
        </p:nvGrpSpPr>
        <p:grpSpPr>
          <a:xfrm>
            <a:off x="1093807" y="236279"/>
            <a:ext cx="3195324" cy="5680576"/>
            <a:chOff x="4923908" y="236279"/>
            <a:chExt cx="3195324" cy="5680576"/>
          </a:xfrm>
        </p:grpSpPr>
        <p:pic>
          <p:nvPicPr>
            <p:cNvPr id="38" name="Picture 37">
              <a:extLst>
                <a:ext uri="{FF2B5EF4-FFF2-40B4-BE49-F238E27FC236}">
                  <a16:creationId xmlns:a16="http://schemas.microsoft.com/office/drawing/2014/main" id="{FB6BA3A1-777C-BB49-A4A5-617D4DB3F965}"/>
                </a:ext>
              </a:extLst>
            </p:cNvPr>
            <p:cNvPicPr>
              <a:picLocks noChangeAspect="1"/>
            </p:cNvPicPr>
            <p:nvPr/>
          </p:nvPicPr>
          <p:blipFill>
            <a:blip r:embed="rId2"/>
            <a:stretch>
              <a:fillRect/>
            </a:stretch>
          </p:blipFill>
          <p:spPr>
            <a:xfrm>
              <a:off x="4923908" y="236279"/>
              <a:ext cx="3195324" cy="5680576"/>
            </a:xfrm>
            <a:prstGeom prst="rect">
              <a:avLst/>
            </a:prstGeom>
          </p:spPr>
        </p:pic>
        <p:sp>
          <p:nvSpPr>
            <p:cNvPr id="39" name="Rectangle 38">
              <a:extLst>
                <a:ext uri="{FF2B5EF4-FFF2-40B4-BE49-F238E27FC236}">
                  <a16:creationId xmlns:a16="http://schemas.microsoft.com/office/drawing/2014/main" id="{3A7B458D-B0C1-6544-B797-DC1A15C2E6A5}"/>
                </a:ext>
              </a:extLst>
            </p:cNvPr>
            <p:cNvSpPr/>
            <p:nvPr/>
          </p:nvSpPr>
          <p:spPr>
            <a:xfrm>
              <a:off x="5391150" y="1562100"/>
              <a:ext cx="1358900" cy="839522"/>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740BFBE-7748-EC41-B2EA-581401318849}"/>
                </a:ext>
              </a:extLst>
            </p:cNvPr>
            <p:cNvSpPr txBox="1"/>
            <p:nvPr/>
          </p:nvSpPr>
          <p:spPr>
            <a:xfrm>
              <a:off x="5359052" y="1492107"/>
              <a:ext cx="1460500" cy="954107"/>
            </a:xfrm>
            <a:prstGeom prst="rect">
              <a:avLst/>
            </a:prstGeom>
            <a:noFill/>
          </p:spPr>
          <p:txBody>
            <a:bodyPr wrap="square" rtlCol="0">
              <a:spAutoFit/>
            </a:bodyPr>
            <a:lstStyle/>
            <a:p>
              <a:r>
                <a:rPr lang="en-ID" sz="800">
                  <a:latin typeface="Arial" panose="020B0604020202020204" pitchFamily="34" charset="0"/>
                  <a:cs typeface="Arial" panose="020B0604020202020204" pitchFamily="34" charset="0"/>
                </a:rPr>
                <a:t>[BWA] Alhamdulillah, kami sudah menerima Donasi an. Bpk/Ibu Hamba Allah senilai Rp. 5.000, Semoga Wakaf/Donasi Anda menjadi Pahala yg Mengalir Abadi</a:t>
              </a:r>
              <a:endParaRPr lang="en-ID" sz="800">
                <a:effectLst/>
                <a:latin typeface="Arial" panose="020B0604020202020204" pitchFamily="34" charset="0"/>
                <a:cs typeface="Arial" panose="020B0604020202020204" pitchFamily="34" charset="0"/>
              </a:endParaRPr>
            </a:p>
          </p:txBody>
        </p:sp>
      </p:grpSp>
      <p:sp>
        <p:nvSpPr>
          <p:cNvPr id="9" name="Content Placeholder 2">
            <a:extLst>
              <a:ext uri="{FF2B5EF4-FFF2-40B4-BE49-F238E27FC236}">
                <a16:creationId xmlns:a16="http://schemas.microsoft.com/office/drawing/2014/main" id="{4D258B96-9847-204B-B0CB-9FFA0C5E9C19}"/>
              </a:ext>
            </a:extLst>
          </p:cNvPr>
          <p:cNvSpPr>
            <a:spLocks noGrp="1"/>
          </p:cNvSpPr>
          <p:nvPr>
            <p:ph idx="1"/>
          </p:nvPr>
        </p:nvSpPr>
        <p:spPr>
          <a:xfrm>
            <a:off x="8486836" y="236280"/>
            <a:ext cx="3103043" cy="846943"/>
          </a:xfrm>
        </p:spPr>
        <p:txBody>
          <a:bodyPr>
            <a:normAutofit/>
          </a:bodyPr>
          <a:lstStyle/>
          <a:p>
            <a:pPr marL="0" indent="0" algn="ctr">
              <a:buNone/>
            </a:pPr>
            <a:r>
              <a:rPr lang="en-US" sz="2800">
                <a:latin typeface="Calibri" panose="020F0502020204030204" pitchFamily="34" charset="0"/>
                <a:cs typeface="Calibri" panose="020F0502020204030204" pitchFamily="34" charset="0"/>
              </a:rPr>
              <a:t>LAMPIRAN</a:t>
            </a:r>
            <a:endParaRPr lang="en-US" sz="2800" dirty="0">
              <a:latin typeface="Calibri" panose="020F0502020204030204" pitchFamily="34" charset="0"/>
              <a:cs typeface="Calibri" panose="020F0502020204030204" pitchFamily="34" charset="0"/>
            </a:endParaRPr>
          </a:p>
          <a:p>
            <a:pPr marL="0" indent="0">
              <a:buNone/>
            </a:pPr>
            <a:endParaRPr lang="en-US" sz="2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4D97219-B16B-DB44-8F65-C238C39B2D05}"/>
              </a:ext>
            </a:extLst>
          </p:cNvPr>
          <p:cNvSpPr txBox="1"/>
          <p:nvPr/>
        </p:nvSpPr>
        <p:spPr>
          <a:xfrm>
            <a:off x="8400680" y="1232071"/>
            <a:ext cx="3496410" cy="1169551"/>
          </a:xfrm>
          <a:prstGeom prst="rect">
            <a:avLst/>
          </a:prstGeom>
          <a:noFill/>
        </p:spPr>
        <p:txBody>
          <a:bodyPr wrap="square" rtlCol="0">
            <a:spAutoFit/>
          </a:bodyPr>
          <a:lstStyle/>
          <a:p>
            <a:pPr marL="342900" indent="-342900">
              <a:buFont typeface="+mj-lt"/>
              <a:buAutoNum type="arabicPeriod"/>
            </a:pPr>
            <a:r>
              <a:rPr lang="en-US" sz="1400">
                <a:latin typeface="Calibri" panose="020F0502020204030204" pitchFamily="34" charset="0"/>
                <a:cs typeface="Calibri" panose="020F0502020204030204" pitchFamily="34" charset="0"/>
              </a:rPr>
              <a:t>Isi SMS kepada wakif jika agent melakukan pembayaran via saldo.</a:t>
            </a:r>
          </a:p>
          <a:p>
            <a:pPr marL="342900" indent="-342900">
              <a:buFont typeface="+mj-lt"/>
              <a:buAutoNum type="arabicPeriod"/>
            </a:pPr>
            <a:r>
              <a:rPr lang="en-US" sz="1400">
                <a:latin typeface="Calibri" panose="020F0502020204030204" pitchFamily="34" charset="0"/>
                <a:cs typeface="Calibri" panose="020F0502020204030204" pitchFamily="34" charset="0"/>
              </a:rPr>
              <a:t>Isi SMS kepada wakif jika agent melakukan pembayaran via transfer bank.</a:t>
            </a:r>
          </a:p>
        </p:txBody>
      </p:sp>
      <p:sp>
        <p:nvSpPr>
          <p:cNvPr id="42" name="Rectangle 41">
            <a:extLst>
              <a:ext uri="{FF2B5EF4-FFF2-40B4-BE49-F238E27FC236}">
                <a16:creationId xmlns:a16="http://schemas.microsoft.com/office/drawing/2014/main" id="{78B8362E-878D-424E-BC96-0F25BB28951E}"/>
              </a:ext>
            </a:extLst>
          </p:cNvPr>
          <p:cNvSpPr/>
          <p:nvPr/>
        </p:nvSpPr>
        <p:spPr>
          <a:xfrm>
            <a:off x="1110602" y="1068544"/>
            <a:ext cx="3178529" cy="18016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9A525D5-0495-C342-BAC4-C3C0F26F605F}"/>
              </a:ext>
            </a:extLst>
          </p:cNvPr>
          <p:cNvSpPr/>
          <p:nvPr/>
        </p:nvSpPr>
        <p:spPr>
          <a:xfrm>
            <a:off x="1110602" y="647120"/>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1</a:t>
            </a:r>
          </a:p>
        </p:txBody>
      </p:sp>
      <p:grpSp>
        <p:nvGrpSpPr>
          <p:cNvPr id="11" name="Group 10">
            <a:extLst>
              <a:ext uri="{FF2B5EF4-FFF2-40B4-BE49-F238E27FC236}">
                <a16:creationId xmlns:a16="http://schemas.microsoft.com/office/drawing/2014/main" id="{499689FE-9DF3-FF4D-ADDB-B92A76AC4490}"/>
              </a:ext>
            </a:extLst>
          </p:cNvPr>
          <p:cNvGrpSpPr/>
          <p:nvPr/>
        </p:nvGrpSpPr>
        <p:grpSpPr>
          <a:xfrm>
            <a:off x="4919072" y="236278"/>
            <a:ext cx="3195324" cy="5680577"/>
            <a:chOff x="4919072" y="236278"/>
            <a:chExt cx="3195324" cy="5680577"/>
          </a:xfrm>
        </p:grpSpPr>
        <p:pic>
          <p:nvPicPr>
            <p:cNvPr id="24" name="Picture 23">
              <a:extLst>
                <a:ext uri="{FF2B5EF4-FFF2-40B4-BE49-F238E27FC236}">
                  <a16:creationId xmlns:a16="http://schemas.microsoft.com/office/drawing/2014/main" id="{C31F37E9-F41B-C542-998B-D21129D433BF}"/>
                </a:ext>
              </a:extLst>
            </p:cNvPr>
            <p:cNvPicPr>
              <a:picLocks noChangeAspect="1"/>
            </p:cNvPicPr>
            <p:nvPr/>
          </p:nvPicPr>
          <p:blipFill>
            <a:blip r:embed="rId3"/>
            <a:stretch>
              <a:fillRect/>
            </a:stretch>
          </p:blipFill>
          <p:spPr>
            <a:xfrm>
              <a:off x="4919072" y="236278"/>
              <a:ext cx="3195324" cy="5680577"/>
            </a:xfrm>
            <a:prstGeom prst="rect">
              <a:avLst/>
            </a:prstGeom>
          </p:spPr>
        </p:pic>
        <p:sp>
          <p:nvSpPr>
            <p:cNvPr id="2" name="Rectangle 1">
              <a:extLst>
                <a:ext uri="{FF2B5EF4-FFF2-40B4-BE49-F238E27FC236}">
                  <a16:creationId xmlns:a16="http://schemas.microsoft.com/office/drawing/2014/main" id="{CDD7DB50-4960-174A-A1D0-B0BA06904910}"/>
                </a:ext>
              </a:extLst>
            </p:cNvPr>
            <p:cNvSpPr/>
            <p:nvPr/>
          </p:nvSpPr>
          <p:spPr>
            <a:xfrm>
              <a:off x="5374665" y="1549399"/>
              <a:ext cx="1358900" cy="18796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B0F7B91-5A4C-F146-BB47-A8BCC483299C}"/>
                </a:ext>
              </a:extLst>
            </p:cNvPr>
            <p:cNvSpPr txBox="1"/>
            <p:nvPr/>
          </p:nvSpPr>
          <p:spPr>
            <a:xfrm>
              <a:off x="5365750" y="1562100"/>
              <a:ext cx="1367815" cy="1446550"/>
            </a:xfrm>
            <a:prstGeom prst="rect">
              <a:avLst/>
            </a:prstGeom>
            <a:noFill/>
          </p:spPr>
          <p:txBody>
            <a:bodyPr wrap="square" rtlCol="0">
              <a:spAutoFit/>
            </a:bodyPr>
            <a:lstStyle/>
            <a:p>
              <a:r>
                <a:rPr lang="en-ID" sz="800">
                  <a:latin typeface="Arial" panose="020B0604020202020204" pitchFamily="34" charset="0"/>
                  <a:cs typeface="Arial" panose="020B0604020202020204" pitchFamily="34" charset="0"/>
                </a:rPr>
                <a:t>[BWA] Alhamdulillah, terima kasih Bpk/Ibu Hamba Allah  atas komitmen wakafnya senilai Rp. 5.000, Berikut kode pembayaran yang dapat anda gunakan untuk donasi wakaf melalui layanan pembayaran telepon telkom: 021113814320 </a:t>
              </a:r>
              <a:endParaRPr lang="en-ID" sz="800">
                <a:effectLst/>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54385381-8D5A-2449-B908-9D7A3F6B2A9E}"/>
                </a:ext>
              </a:extLst>
            </p:cNvPr>
            <p:cNvSpPr/>
            <p:nvPr/>
          </p:nvSpPr>
          <p:spPr>
            <a:xfrm>
              <a:off x="4919072" y="1056015"/>
              <a:ext cx="3178529" cy="25380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35B3D0E-00FA-A245-BB02-5101477C3FC3}"/>
                </a:ext>
              </a:extLst>
            </p:cNvPr>
            <p:cNvSpPr/>
            <p:nvPr/>
          </p:nvSpPr>
          <p:spPr>
            <a:xfrm>
              <a:off x="4919072" y="634591"/>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2</a:t>
              </a:r>
            </a:p>
          </p:txBody>
        </p:sp>
      </p:grpSp>
    </p:spTree>
    <p:extLst>
      <p:ext uri="{BB962C8B-B14F-4D97-AF65-F5344CB8AC3E}">
        <p14:creationId xmlns:p14="http://schemas.microsoft.com/office/powerpoint/2010/main" val="3917058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96E425E-C0E6-7D4B-B28D-833A85EE9321}"/>
              </a:ext>
            </a:extLst>
          </p:cNvPr>
          <p:cNvSpPr>
            <a:spLocks noGrp="1"/>
          </p:cNvSpPr>
          <p:nvPr>
            <p:ph type="subTitle" idx="1"/>
          </p:nvPr>
        </p:nvSpPr>
        <p:spPr>
          <a:xfrm>
            <a:off x="2215045" y="6160957"/>
            <a:ext cx="8045373" cy="560518"/>
          </a:xfrm>
        </p:spPr>
        <p:txBody>
          <a:bodyPr>
            <a:normAutofit/>
          </a:bodyPr>
          <a:lstStyle/>
          <a:p>
            <a:r>
              <a:rPr lang="en-US" sz="2800" dirty="0">
                <a:solidFill>
                  <a:schemeClr val="tx1"/>
                </a:solidFill>
              </a:rPr>
              <a:t>TERIMA KASIH</a:t>
            </a:r>
          </a:p>
        </p:txBody>
      </p:sp>
      <p:pic>
        <p:nvPicPr>
          <p:cNvPr id="5" name="Picture 4">
            <a:extLst>
              <a:ext uri="{FF2B5EF4-FFF2-40B4-BE49-F238E27FC236}">
                <a16:creationId xmlns:a16="http://schemas.microsoft.com/office/drawing/2014/main" id="{1A8BAAFC-C9D2-3249-BDBB-C6D666818F51}"/>
              </a:ext>
            </a:extLst>
          </p:cNvPr>
          <p:cNvPicPr>
            <a:picLocks noChangeAspect="1"/>
          </p:cNvPicPr>
          <p:nvPr/>
        </p:nvPicPr>
        <p:blipFill>
          <a:blip r:embed="rId2"/>
          <a:stretch>
            <a:fillRect/>
          </a:stretch>
        </p:blipFill>
        <p:spPr>
          <a:xfrm>
            <a:off x="4235450" y="2552700"/>
            <a:ext cx="3721100" cy="1752600"/>
          </a:xfrm>
          <a:prstGeom prst="rect">
            <a:avLst/>
          </a:prstGeom>
        </p:spPr>
      </p:pic>
    </p:spTree>
    <p:extLst>
      <p:ext uri="{BB962C8B-B14F-4D97-AF65-F5344CB8AC3E}">
        <p14:creationId xmlns:p14="http://schemas.microsoft.com/office/powerpoint/2010/main" val="718069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5A099"/>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96E425E-C0E6-7D4B-B28D-833A85EE9321}"/>
              </a:ext>
            </a:extLst>
          </p:cNvPr>
          <p:cNvSpPr>
            <a:spLocks noGrp="1"/>
          </p:cNvSpPr>
          <p:nvPr>
            <p:ph type="subTitle" idx="1"/>
          </p:nvPr>
        </p:nvSpPr>
        <p:spPr>
          <a:xfrm>
            <a:off x="2215045" y="6160957"/>
            <a:ext cx="8045373" cy="560518"/>
          </a:xfrm>
        </p:spPr>
        <p:txBody>
          <a:bodyPr>
            <a:normAutofit/>
          </a:bodyPr>
          <a:lstStyle/>
          <a:p>
            <a:r>
              <a:rPr lang="en-US" sz="2800" dirty="0">
                <a:solidFill>
                  <a:schemeClr val="tx1"/>
                </a:solidFill>
              </a:rPr>
              <a:t>login</a:t>
            </a:r>
          </a:p>
        </p:txBody>
      </p:sp>
      <p:pic>
        <p:nvPicPr>
          <p:cNvPr id="5" name="Picture 4">
            <a:extLst>
              <a:ext uri="{FF2B5EF4-FFF2-40B4-BE49-F238E27FC236}">
                <a16:creationId xmlns:a16="http://schemas.microsoft.com/office/drawing/2014/main" id="{1A8BAAFC-C9D2-3249-BDBB-C6D666818F51}"/>
              </a:ext>
            </a:extLst>
          </p:cNvPr>
          <p:cNvPicPr>
            <a:picLocks noChangeAspect="1"/>
          </p:cNvPicPr>
          <p:nvPr/>
        </p:nvPicPr>
        <p:blipFill>
          <a:blip r:embed="rId2"/>
          <a:stretch>
            <a:fillRect/>
          </a:stretch>
        </p:blipFill>
        <p:spPr>
          <a:xfrm>
            <a:off x="4235450" y="2552700"/>
            <a:ext cx="3721100" cy="1752600"/>
          </a:xfrm>
          <a:prstGeom prst="rect">
            <a:avLst/>
          </a:prstGeom>
        </p:spPr>
      </p:pic>
    </p:spTree>
    <p:extLst>
      <p:ext uri="{BB962C8B-B14F-4D97-AF65-F5344CB8AC3E}">
        <p14:creationId xmlns:p14="http://schemas.microsoft.com/office/powerpoint/2010/main" val="2280105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057A9D-1FF6-464F-8664-1513005A5152}"/>
              </a:ext>
            </a:extLst>
          </p:cNvPr>
          <p:cNvGrpSpPr/>
          <p:nvPr/>
        </p:nvGrpSpPr>
        <p:grpSpPr>
          <a:xfrm>
            <a:off x="1197735" y="203186"/>
            <a:ext cx="3889420" cy="6305476"/>
            <a:chOff x="1197735" y="203186"/>
            <a:chExt cx="3889420" cy="6305476"/>
          </a:xfrm>
        </p:grpSpPr>
        <p:pic>
          <p:nvPicPr>
            <p:cNvPr id="6" name="Picture 5">
              <a:extLst>
                <a:ext uri="{FF2B5EF4-FFF2-40B4-BE49-F238E27FC236}">
                  <a16:creationId xmlns:a16="http://schemas.microsoft.com/office/drawing/2014/main" id="{456B8751-77B0-1442-843B-9EB7287E2411}"/>
                </a:ext>
              </a:extLst>
            </p:cNvPr>
            <p:cNvPicPr>
              <a:picLocks noChangeAspect="1"/>
            </p:cNvPicPr>
            <p:nvPr/>
          </p:nvPicPr>
          <p:blipFill>
            <a:blip r:embed="rId2"/>
            <a:stretch>
              <a:fillRect/>
            </a:stretch>
          </p:blipFill>
          <p:spPr>
            <a:xfrm>
              <a:off x="1540325" y="203186"/>
              <a:ext cx="3546830" cy="6305476"/>
            </a:xfrm>
            <a:prstGeom prst="rect">
              <a:avLst/>
            </a:prstGeom>
          </p:spPr>
        </p:pic>
        <p:sp>
          <p:nvSpPr>
            <p:cNvPr id="2" name="Rectangle 1">
              <a:extLst>
                <a:ext uri="{FF2B5EF4-FFF2-40B4-BE49-F238E27FC236}">
                  <a16:creationId xmlns:a16="http://schemas.microsoft.com/office/drawing/2014/main" id="{E9D59359-E038-6F4D-A899-D6C173E30F8A}"/>
                </a:ext>
              </a:extLst>
            </p:cNvPr>
            <p:cNvSpPr/>
            <p:nvPr/>
          </p:nvSpPr>
          <p:spPr>
            <a:xfrm>
              <a:off x="1668800" y="3140825"/>
              <a:ext cx="3194406" cy="6219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281303F-9AB1-FB43-AC2C-C8896053C603}"/>
                </a:ext>
              </a:extLst>
            </p:cNvPr>
            <p:cNvSpPr/>
            <p:nvPr/>
          </p:nvSpPr>
          <p:spPr>
            <a:xfrm>
              <a:off x="1668799" y="3836381"/>
              <a:ext cx="3194406" cy="6219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B3260B8-F63C-234A-8B37-155A4ED72ED8}"/>
                </a:ext>
              </a:extLst>
            </p:cNvPr>
            <p:cNvSpPr/>
            <p:nvPr/>
          </p:nvSpPr>
          <p:spPr>
            <a:xfrm>
              <a:off x="2787579" y="4574298"/>
              <a:ext cx="971571" cy="7599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56C0947-78E1-8346-A5E8-995EC0A3F417}"/>
                </a:ext>
              </a:extLst>
            </p:cNvPr>
            <p:cNvSpPr/>
            <p:nvPr/>
          </p:nvSpPr>
          <p:spPr>
            <a:xfrm>
              <a:off x="1676161" y="5450184"/>
              <a:ext cx="3194406" cy="4581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81E33E7-E93B-A54B-813A-7AAFACF764BE}"/>
                </a:ext>
              </a:extLst>
            </p:cNvPr>
            <p:cNvSpPr/>
            <p:nvPr/>
          </p:nvSpPr>
          <p:spPr>
            <a:xfrm>
              <a:off x="1197735" y="3140825"/>
              <a:ext cx="342590" cy="382739"/>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2</a:t>
              </a:r>
            </a:p>
          </p:txBody>
        </p:sp>
        <p:sp>
          <p:nvSpPr>
            <p:cNvPr id="13" name="Rectangle 12">
              <a:extLst>
                <a:ext uri="{FF2B5EF4-FFF2-40B4-BE49-F238E27FC236}">
                  <a16:creationId xmlns:a16="http://schemas.microsoft.com/office/drawing/2014/main" id="{32827439-8782-3245-9647-EA78FC614058}"/>
                </a:ext>
              </a:extLst>
            </p:cNvPr>
            <p:cNvSpPr/>
            <p:nvPr/>
          </p:nvSpPr>
          <p:spPr>
            <a:xfrm>
              <a:off x="1197735" y="3810621"/>
              <a:ext cx="342590" cy="382739"/>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3</a:t>
              </a:r>
            </a:p>
          </p:txBody>
        </p:sp>
        <p:sp>
          <p:nvSpPr>
            <p:cNvPr id="14" name="Rectangle 13">
              <a:extLst>
                <a:ext uri="{FF2B5EF4-FFF2-40B4-BE49-F238E27FC236}">
                  <a16:creationId xmlns:a16="http://schemas.microsoft.com/office/drawing/2014/main" id="{0FE79AE2-567A-C84C-9E50-19A94DE7FE57}"/>
                </a:ext>
              </a:extLst>
            </p:cNvPr>
            <p:cNvSpPr/>
            <p:nvPr/>
          </p:nvSpPr>
          <p:spPr>
            <a:xfrm>
              <a:off x="2362020" y="4546659"/>
              <a:ext cx="342590" cy="382739"/>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4</a:t>
              </a:r>
            </a:p>
          </p:txBody>
        </p:sp>
        <p:sp>
          <p:nvSpPr>
            <p:cNvPr id="15" name="Rectangle 14">
              <a:extLst>
                <a:ext uri="{FF2B5EF4-FFF2-40B4-BE49-F238E27FC236}">
                  <a16:creationId xmlns:a16="http://schemas.microsoft.com/office/drawing/2014/main" id="{A22E1145-0788-154D-A716-F09FF4641964}"/>
                </a:ext>
              </a:extLst>
            </p:cNvPr>
            <p:cNvSpPr/>
            <p:nvPr/>
          </p:nvSpPr>
          <p:spPr>
            <a:xfrm>
              <a:off x="1288278" y="5450184"/>
              <a:ext cx="342590" cy="382739"/>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5</a:t>
              </a:r>
            </a:p>
          </p:txBody>
        </p:sp>
        <p:sp>
          <p:nvSpPr>
            <p:cNvPr id="16" name="Rectangle 15">
              <a:extLst>
                <a:ext uri="{FF2B5EF4-FFF2-40B4-BE49-F238E27FC236}">
                  <a16:creationId xmlns:a16="http://schemas.microsoft.com/office/drawing/2014/main" id="{4BD2843E-4326-B44E-B39E-B3275DDC69C8}"/>
                </a:ext>
              </a:extLst>
            </p:cNvPr>
            <p:cNvSpPr/>
            <p:nvPr/>
          </p:nvSpPr>
          <p:spPr>
            <a:xfrm>
              <a:off x="2362020" y="1328846"/>
              <a:ext cx="1824031" cy="10023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D36E63E-F176-9D44-9C1F-D486F47895FB}"/>
                </a:ext>
              </a:extLst>
            </p:cNvPr>
            <p:cNvSpPr/>
            <p:nvPr/>
          </p:nvSpPr>
          <p:spPr>
            <a:xfrm>
              <a:off x="1893407" y="1328846"/>
              <a:ext cx="342590" cy="382739"/>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1</a:t>
              </a:r>
            </a:p>
          </p:txBody>
        </p:sp>
      </p:grpSp>
      <p:sp>
        <p:nvSpPr>
          <p:cNvPr id="9" name="Content Placeholder 2">
            <a:extLst>
              <a:ext uri="{FF2B5EF4-FFF2-40B4-BE49-F238E27FC236}">
                <a16:creationId xmlns:a16="http://schemas.microsoft.com/office/drawing/2014/main" id="{4D258B96-9847-204B-B0CB-9FFA0C5E9C19}"/>
              </a:ext>
            </a:extLst>
          </p:cNvPr>
          <p:cNvSpPr>
            <a:spLocks noGrp="1"/>
          </p:cNvSpPr>
          <p:nvPr>
            <p:ph idx="1"/>
          </p:nvPr>
        </p:nvSpPr>
        <p:spPr>
          <a:xfrm>
            <a:off x="6633558" y="495097"/>
            <a:ext cx="3103043" cy="846943"/>
          </a:xfrm>
        </p:spPr>
        <p:txBody>
          <a:bodyPr>
            <a:normAutofit/>
          </a:bodyPr>
          <a:lstStyle/>
          <a:p>
            <a:pPr marL="0" indent="0" algn="ctr">
              <a:buNone/>
            </a:pPr>
            <a:r>
              <a:rPr lang="en-US" sz="2800">
                <a:latin typeface="Calibri" panose="020F0502020204030204" pitchFamily="34" charset="0"/>
                <a:cs typeface="Calibri" panose="020F0502020204030204" pitchFamily="34" charset="0"/>
              </a:rPr>
              <a:t>HALAMAN LOGIN</a:t>
            </a:r>
            <a:endParaRPr lang="en-US" sz="2800" dirty="0">
              <a:latin typeface="Calibri" panose="020F0502020204030204" pitchFamily="34" charset="0"/>
              <a:cs typeface="Calibri" panose="020F0502020204030204" pitchFamily="34" charset="0"/>
            </a:endParaRPr>
          </a:p>
          <a:p>
            <a:pPr marL="0" indent="0">
              <a:buNone/>
            </a:pPr>
            <a:endParaRPr lang="en-US" sz="2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4D97219-B16B-DB44-8F65-C238C39B2D05}"/>
              </a:ext>
            </a:extLst>
          </p:cNvPr>
          <p:cNvSpPr txBox="1"/>
          <p:nvPr/>
        </p:nvSpPr>
        <p:spPr>
          <a:xfrm>
            <a:off x="5463198" y="1342040"/>
            <a:ext cx="6192183" cy="2031325"/>
          </a:xfrm>
          <a:prstGeom prst="rect">
            <a:avLst/>
          </a:prstGeom>
          <a:noFill/>
        </p:spPr>
        <p:txBody>
          <a:bodyPr wrap="square" rtlCol="0">
            <a:spAutoFit/>
          </a:bodyPr>
          <a:lstStyle/>
          <a:p>
            <a:pPr marL="342900" indent="-342900">
              <a:buFont typeface="+mj-lt"/>
              <a:buAutoNum type="arabicPeriod"/>
            </a:pPr>
            <a:r>
              <a:rPr lang="en-US" sz="1400">
                <a:latin typeface="Calibri" panose="020F0502020204030204" pitchFamily="34" charset="0"/>
                <a:cs typeface="Calibri" panose="020F0502020204030204" pitchFamily="34" charset="0"/>
              </a:rPr>
              <a:t>Logo BWA.</a:t>
            </a:r>
          </a:p>
          <a:p>
            <a:pPr marL="342900" indent="-342900">
              <a:buFont typeface="+mj-lt"/>
              <a:buAutoNum type="arabicPeriod"/>
            </a:pPr>
            <a:r>
              <a:rPr lang="en-US" sz="1400" dirty="0" err="1">
                <a:latin typeface="Calibri" panose="020F0502020204030204" pitchFamily="34" charset="0"/>
                <a:cs typeface="Calibri" panose="020F0502020204030204" pitchFamily="34" charset="0"/>
              </a:rPr>
              <a:t>Kolom</a:t>
            </a:r>
            <a:r>
              <a:rPr lang="en-US" sz="1400" dirty="0">
                <a:latin typeface="Calibri" panose="020F0502020204030204" pitchFamily="34" charset="0"/>
                <a:cs typeface="Calibri" panose="020F0502020204030204" pitchFamily="34" charset="0"/>
              </a:rPr>
              <a:t> Username : </a:t>
            </a:r>
            <a:r>
              <a:rPr lang="en-US" sz="1400" dirty="0" err="1">
                <a:latin typeface="Calibri" panose="020F0502020204030204" pitchFamily="34" charset="0"/>
                <a:cs typeface="Calibri" panose="020F0502020204030204" pitchFamily="34" charset="0"/>
              </a:rPr>
              <a:t>isi</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dengan</a:t>
            </a:r>
            <a:r>
              <a:rPr lang="en-US" sz="1400" dirty="0">
                <a:latin typeface="Calibri" panose="020F0502020204030204" pitchFamily="34" charset="0"/>
                <a:cs typeface="Calibri" panose="020F0502020204030204" pitchFamily="34" charset="0"/>
              </a:rPr>
              <a:t> username yang </a:t>
            </a:r>
            <a:r>
              <a:rPr lang="en-US" sz="1400" dirty="0" err="1">
                <a:latin typeface="Calibri" panose="020F0502020204030204" pitchFamily="34" charset="0"/>
                <a:cs typeface="Calibri" panose="020F0502020204030204" pitchFamily="34" charset="0"/>
              </a:rPr>
              <a:t>diberikan</a:t>
            </a:r>
            <a:r>
              <a:rPr lang="en-US" sz="1400" dirty="0">
                <a:latin typeface="Calibri" panose="020F0502020204030204" pitchFamily="34" charset="0"/>
                <a:cs typeface="Calibri" panose="020F0502020204030204" pitchFamily="34" charset="0"/>
              </a:rPr>
              <a:t> oleh administrator.</a:t>
            </a:r>
          </a:p>
          <a:p>
            <a:pPr marL="342900" indent="-342900">
              <a:buFont typeface="+mj-lt"/>
              <a:buAutoNum type="arabicPeriod"/>
            </a:pPr>
            <a:r>
              <a:rPr lang="en-US" sz="1400" dirty="0" err="1">
                <a:latin typeface="Calibri" panose="020F0502020204030204" pitchFamily="34" charset="0"/>
                <a:cs typeface="Calibri" panose="020F0502020204030204" pitchFamily="34" charset="0"/>
              </a:rPr>
              <a:t>Kolom</a:t>
            </a:r>
            <a:r>
              <a:rPr lang="en-US" sz="1400" dirty="0">
                <a:latin typeface="Calibri" panose="020F0502020204030204" pitchFamily="34" charset="0"/>
                <a:cs typeface="Calibri" panose="020F0502020204030204" pitchFamily="34" charset="0"/>
              </a:rPr>
              <a:t> password : </a:t>
            </a:r>
            <a:r>
              <a:rPr lang="en-US" sz="1400" dirty="0" err="1">
                <a:latin typeface="Calibri" panose="020F0502020204030204" pitchFamily="34" charset="0"/>
                <a:cs typeface="Calibri" panose="020F0502020204030204" pitchFamily="34" charset="0"/>
              </a:rPr>
              <a:t>isi</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dengan</a:t>
            </a:r>
            <a:r>
              <a:rPr lang="en-US" sz="1400" dirty="0">
                <a:latin typeface="Calibri" panose="020F0502020204030204" pitchFamily="34" charset="0"/>
                <a:cs typeface="Calibri" panose="020F0502020204030204" pitchFamily="34" charset="0"/>
              </a:rPr>
              <a:t> password yang </a:t>
            </a:r>
            <a:r>
              <a:rPr lang="en-US" sz="1400" dirty="0" err="1">
                <a:latin typeface="Calibri" panose="020F0502020204030204" pitchFamily="34" charset="0"/>
                <a:cs typeface="Calibri" panose="020F0502020204030204" pitchFamily="34" charset="0"/>
              </a:rPr>
              <a:t>diberikan oleh administrator.</a:t>
            </a:r>
            <a:endParaRPr lang="en-US" sz="1400" dirty="0">
              <a:latin typeface="Calibri" panose="020F0502020204030204" pitchFamily="34" charset="0"/>
              <a:cs typeface="Calibri" panose="020F0502020204030204" pitchFamily="34" charset="0"/>
            </a:endParaRPr>
          </a:p>
          <a:p>
            <a:pPr marL="342900" indent="-342900">
              <a:buFont typeface="+mj-lt"/>
              <a:buAutoNum type="arabicPeriod"/>
            </a:pPr>
            <a:r>
              <a:rPr lang="en-US" sz="1400" dirty="0" err="1">
                <a:latin typeface="Calibri" panose="020F0502020204030204" pitchFamily="34" charset="0"/>
                <a:cs typeface="Calibri" panose="020F0502020204030204" pitchFamily="34" charset="0"/>
              </a:rPr>
              <a:t>Tombol</a:t>
            </a:r>
            <a:r>
              <a:rPr lang="en-US" sz="1400" dirty="0">
                <a:latin typeface="Calibri" panose="020F0502020204030204" pitchFamily="34" charset="0"/>
                <a:cs typeface="Calibri" panose="020F0502020204030204" pitchFamily="34" charset="0"/>
              </a:rPr>
              <a:t> login : </a:t>
            </a:r>
            <a:r>
              <a:rPr lang="en-US" sz="1400" dirty="0" err="1">
                <a:latin typeface="Calibri" panose="020F0502020204030204" pitchFamily="34" charset="0"/>
                <a:cs typeface="Calibri" panose="020F0502020204030204" pitchFamily="34" charset="0"/>
              </a:rPr>
              <a:t>klik</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setelah</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mengisi</a:t>
            </a:r>
            <a:r>
              <a:rPr lang="en-US" sz="1400" dirty="0">
                <a:latin typeface="Calibri" panose="020F0502020204030204" pitchFamily="34" charset="0"/>
                <a:cs typeface="Calibri" panose="020F0502020204030204" pitchFamily="34" charset="0"/>
              </a:rPr>
              <a:t> username </a:t>
            </a:r>
            <a:r>
              <a:rPr lang="en-US" sz="1400" dirty="0" err="1">
                <a:latin typeface="Calibri" panose="020F0502020204030204" pitchFamily="34" charset="0"/>
                <a:cs typeface="Calibri" panose="020F0502020204030204" pitchFamily="34" charset="0"/>
              </a:rPr>
              <a:t>dan</a:t>
            </a:r>
            <a:r>
              <a:rPr lang="en-US" sz="1400" dirty="0">
                <a:latin typeface="Calibri" panose="020F0502020204030204" pitchFamily="34" charset="0"/>
                <a:cs typeface="Calibri" panose="020F0502020204030204" pitchFamily="34" charset="0"/>
              </a:rPr>
              <a:t> password </a:t>
            </a:r>
            <a:r>
              <a:rPr lang="en-US" sz="1400" dirty="0" err="1">
                <a:latin typeface="Calibri" panose="020F0502020204030204" pitchFamily="34" charset="0"/>
                <a:cs typeface="Calibri" panose="020F0502020204030204" pitchFamily="34" charset="0"/>
              </a:rPr>
              <a:t>untuk</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melakukan aktivitas donasi.</a:t>
            </a:r>
          </a:p>
          <a:p>
            <a:pPr marL="342900" indent="-342900">
              <a:buFont typeface="+mj-lt"/>
              <a:buAutoNum type="arabicPeriod"/>
            </a:pPr>
            <a:r>
              <a:rPr lang="en-US" sz="1400" dirty="0" err="1">
                <a:latin typeface="Calibri" panose="020F0502020204030204" pitchFamily="34" charset="0"/>
                <a:cs typeface="Calibri" panose="020F0502020204030204" pitchFamily="34" charset="0"/>
              </a:rPr>
              <a:t>Klik tombol “Forgot Password” jika anda lupa password, kemudian ikuti petunjuk penggantian password yang dikirim ke email anda.</a:t>
            </a:r>
          </a:p>
          <a:p>
            <a:pPr marL="342900" indent="-342900">
              <a:buFont typeface="+mj-lt"/>
              <a:buAutoNum type="arabicPeriod"/>
            </a:pPr>
            <a:endParaRPr lang="en-US" sz="1400" dirty="0" err="1">
              <a:latin typeface="Calibri" panose="020F0502020204030204" pitchFamily="34" charset="0"/>
              <a:cs typeface="Calibri" panose="020F0502020204030204" pitchFamily="34" charset="0"/>
            </a:endParaRPr>
          </a:p>
          <a:p>
            <a:r>
              <a:rPr lang="en-US" sz="1400" dirty="0" err="1">
                <a:latin typeface="Calibri" panose="020F0502020204030204" pitchFamily="34" charset="0"/>
                <a:cs typeface="Calibri" panose="020F0502020204030204" pitchFamily="34" charset="0"/>
              </a:rPr>
              <a:t>Setelah melakukan login, anda akan menuju halaman Home</a:t>
            </a: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95184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25A09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CF220D-8F78-0F45-9255-35F9E0D01D7F}"/>
              </a:ext>
            </a:extLst>
          </p:cNvPr>
          <p:cNvSpPr/>
          <p:nvPr/>
        </p:nvSpPr>
        <p:spPr>
          <a:xfrm>
            <a:off x="0" y="-2"/>
            <a:ext cx="6096000" cy="6858001"/>
          </a:xfrm>
          <a:prstGeom prst="rect">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7B1A528-36F4-8943-AC5D-62D233C40542}"/>
              </a:ext>
            </a:extLst>
          </p:cNvPr>
          <p:cNvPicPr>
            <a:picLocks noChangeAspect="1"/>
          </p:cNvPicPr>
          <p:nvPr/>
        </p:nvPicPr>
        <p:blipFill>
          <a:blip r:embed="rId2"/>
          <a:stretch>
            <a:fillRect/>
          </a:stretch>
        </p:blipFill>
        <p:spPr>
          <a:xfrm>
            <a:off x="1407878" y="236462"/>
            <a:ext cx="3546830" cy="6365648"/>
          </a:xfrm>
          <a:prstGeom prst="rect">
            <a:avLst/>
          </a:prstGeom>
        </p:spPr>
      </p:pic>
      <p:sp>
        <p:nvSpPr>
          <p:cNvPr id="3" name="Subtitle 2">
            <a:extLst>
              <a:ext uri="{FF2B5EF4-FFF2-40B4-BE49-F238E27FC236}">
                <a16:creationId xmlns:a16="http://schemas.microsoft.com/office/drawing/2014/main" id="{A96E425E-C0E6-7D4B-B28D-833A85EE9321}"/>
              </a:ext>
            </a:extLst>
          </p:cNvPr>
          <p:cNvSpPr>
            <a:spLocks noGrp="1"/>
          </p:cNvSpPr>
          <p:nvPr>
            <p:ph type="subTitle" idx="1"/>
          </p:nvPr>
        </p:nvSpPr>
        <p:spPr>
          <a:xfrm>
            <a:off x="6094826" y="3578414"/>
            <a:ext cx="6096000" cy="572070"/>
          </a:xfrm>
        </p:spPr>
        <p:txBody>
          <a:bodyPr>
            <a:normAutofit/>
          </a:bodyPr>
          <a:lstStyle/>
          <a:p>
            <a:r>
              <a:rPr lang="en-US" sz="1800" dirty="0">
                <a:solidFill>
                  <a:schemeClr val="bg1"/>
                </a:solidFill>
              </a:rPr>
              <a:t>home</a:t>
            </a:r>
          </a:p>
        </p:txBody>
      </p:sp>
      <p:pic>
        <p:nvPicPr>
          <p:cNvPr id="5" name="Picture 4">
            <a:extLst>
              <a:ext uri="{FF2B5EF4-FFF2-40B4-BE49-F238E27FC236}">
                <a16:creationId xmlns:a16="http://schemas.microsoft.com/office/drawing/2014/main" id="{1A8BAAFC-C9D2-3249-BDBB-C6D666818F51}"/>
              </a:ext>
            </a:extLst>
          </p:cNvPr>
          <p:cNvPicPr>
            <a:picLocks noChangeAspect="1"/>
          </p:cNvPicPr>
          <p:nvPr/>
        </p:nvPicPr>
        <p:blipFill>
          <a:blip r:embed="rId3"/>
          <a:stretch>
            <a:fillRect/>
          </a:stretch>
        </p:blipFill>
        <p:spPr>
          <a:xfrm>
            <a:off x="7712638" y="1852034"/>
            <a:ext cx="2860375" cy="1347207"/>
          </a:xfrm>
          <a:prstGeom prst="rect">
            <a:avLst/>
          </a:prstGeom>
        </p:spPr>
      </p:pic>
      <p:grpSp>
        <p:nvGrpSpPr>
          <p:cNvPr id="17" name="Group 16">
            <a:extLst>
              <a:ext uri="{FF2B5EF4-FFF2-40B4-BE49-F238E27FC236}">
                <a16:creationId xmlns:a16="http://schemas.microsoft.com/office/drawing/2014/main" id="{7D6318A6-1F08-7048-94EF-79AC5A1C0BC7}"/>
              </a:ext>
            </a:extLst>
          </p:cNvPr>
          <p:cNvGrpSpPr/>
          <p:nvPr/>
        </p:nvGrpSpPr>
        <p:grpSpPr>
          <a:xfrm>
            <a:off x="4623555" y="562183"/>
            <a:ext cx="178402" cy="138550"/>
            <a:chOff x="4711285" y="509479"/>
            <a:chExt cx="178402" cy="138550"/>
          </a:xfrm>
        </p:grpSpPr>
        <p:cxnSp>
          <p:nvCxnSpPr>
            <p:cNvPr id="20" name="Straight Connector 19">
              <a:extLst>
                <a:ext uri="{FF2B5EF4-FFF2-40B4-BE49-F238E27FC236}">
                  <a16:creationId xmlns:a16="http://schemas.microsoft.com/office/drawing/2014/main" id="{5E89B665-942C-A74B-A41E-90B3741BB96C}"/>
                </a:ext>
              </a:extLst>
            </p:cNvPr>
            <p:cNvCxnSpPr>
              <a:cxnSpLocks/>
            </p:cNvCxnSpPr>
            <p:nvPr/>
          </p:nvCxnSpPr>
          <p:spPr>
            <a:xfrm>
              <a:off x="4712256" y="509479"/>
              <a:ext cx="175628"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5299204-33AB-ED44-A3C0-6D967FABFF2D}"/>
                </a:ext>
              </a:extLst>
            </p:cNvPr>
            <p:cNvCxnSpPr>
              <a:cxnSpLocks/>
            </p:cNvCxnSpPr>
            <p:nvPr/>
          </p:nvCxnSpPr>
          <p:spPr>
            <a:xfrm>
              <a:off x="4711285" y="578754"/>
              <a:ext cx="175628"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975D6B0-13A0-9142-93A0-96E59E9F7037}"/>
                </a:ext>
              </a:extLst>
            </p:cNvPr>
            <p:cNvCxnSpPr>
              <a:cxnSpLocks/>
            </p:cNvCxnSpPr>
            <p:nvPr/>
          </p:nvCxnSpPr>
          <p:spPr>
            <a:xfrm>
              <a:off x="4714059" y="648029"/>
              <a:ext cx="175628"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5528D67B-8CDC-594D-91DE-295AEDD5914A}"/>
              </a:ext>
            </a:extLst>
          </p:cNvPr>
          <p:cNvSpPr/>
          <p:nvPr/>
        </p:nvSpPr>
        <p:spPr>
          <a:xfrm>
            <a:off x="1408420" y="443759"/>
            <a:ext cx="3550560" cy="326402"/>
          </a:xfrm>
          <a:prstGeom prst="rect">
            <a:avLst/>
          </a:prstGeom>
          <a:solidFill>
            <a:srgbClr val="25A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C84C584-40D5-8943-8D10-45FAEBD89A2E}"/>
              </a:ext>
            </a:extLst>
          </p:cNvPr>
          <p:cNvGrpSpPr/>
          <p:nvPr/>
        </p:nvGrpSpPr>
        <p:grpSpPr>
          <a:xfrm>
            <a:off x="4622922" y="509479"/>
            <a:ext cx="178402" cy="138550"/>
            <a:chOff x="4711285" y="509479"/>
            <a:chExt cx="178402" cy="138550"/>
          </a:xfrm>
        </p:grpSpPr>
        <p:cxnSp>
          <p:nvCxnSpPr>
            <p:cNvPr id="15" name="Straight Connector 14">
              <a:extLst>
                <a:ext uri="{FF2B5EF4-FFF2-40B4-BE49-F238E27FC236}">
                  <a16:creationId xmlns:a16="http://schemas.microsoft.com/office/drawing/2014/main" id="{4168B5FC-5C07-7446-98FB-695D97086078}"/>
                </a:ext>
              </a:extLst>
            </p:cNvPr>
            <p:cNvCxnSpPr>
              <a:cxnSpLocks/>
            </p:cNvCxnSpPr>
            <p:nvPr/>
          </p:nvCxnSpPr>
          <p:spPr>
            <a:xfrm>
              <a:off x="4712256" y="509479"/>
              <a:ext cx="175628"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76C3949-4866-5949-AEBC-68C09BBE5D57}"/>
                </a:ext>
              </a:extLst>
            </p:cNvPr>
            <p:cNvCxnSpPr>
              <a:cxnSpLocks/>
            </p:cNvCxnSpPr>
            <p:nvPr/>
          </p:nvCxnSpPr>
          <p:spPr>
            <a:xfrm>
              <a:off x="4711285" y="578754"/>
              <a:ext cx="175628"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8CAFB8C-95F9-4F4E-8A93-5046EB3D02BD}"/>
                </a:ext>
              </a:extLst>
            </p:cNvPr>
            <p:cNvCxnSpPr>
              <a:cxnSpLocks/>
            </p:cNvCxnSpPr>
            <p:nvPr/>
          </p:nvCxnSpPr>
          <p:spPr>
            <a:xfrm>
              <a:off x="4714059" y="648029"/>
              <a:ext cx="175628"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6910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D258B96-9847-204B-B0CB-9FFA0C5E9C19}"/>
              </a:ext>
            </a:extLst>
          </p:cNvPr>
          <p:cNvSpPr>
            <a:spLocks noGrp="1"/>
          </p:cNvSpPr>
          <p:nvPr>
            <p:ph idx="1"/>
          </p:nvPr>
        </p:nvSpPr>
        <p:spPr>
          <a:xfrm>
            <a:off x="6633558" y="495097"/>
            <a:ext cx="3103043" cy="846943"/>
          </a:xfrm>
        </p:spPr>
        <p:txBody>
          <a:bodyPr>
            <a:normAutofit/>
          </a:bodyPr>
          <a:lstStyle/>
          <a:p>
            <a:pPr marL="0" indent="0" algn="ctr">
              <a:buNone/>
            </a:pPr>
            <a:r>
              <a:rPr lang="en-US" sz="2800">
                <a:latin typeface="Calibri" panose="020F0502020204030204" pitchFamily="34" charset="0"/>
                <a:cs typeface="Calibri" panose="020F0502020204030204" pitchFamily="34" charset="0"/>
              </a:rPr>
              <a:t>HALAMAN HOME</a:t>
            </a:r>
            <a:endParaRPr lang="en-US" sz="2800" dirty="0">
              <a:latin typeface="Calibri" panose="020F0502020204030204" pitchFamily="34" charset="0"/>
              <a:cs typeface="Calibri" panose="020F0502020204030204" pitchFamily="34" charset="0"/>
            </a:endParaRPr>
          </a:p>
          <a:p>
            <a:pPr marL="0" indent="0">
              <a:buNone/>
            </a:pPr>
            <a:endParaRPr lang="en-US" sz="2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4D97219-B16B-DB44-8F65-C238C39B2D05}"/>
              </a:ext>
            </a:extLst>
          </p:cNvPr>
          <p:cNvSpPr txBox="1"/>
          <p:nvPr/>
        </p:nvSpPr>
        <p:spPr>
          <a:xfrm>
            <a:off x="5463198" y="1342040"/>
            <a:ext cx="6192183" cy="1384995"/>
          </a:xfrm>
          <a:prstGeom prst="rect">
            <a:avLst/>
          </a:prstGeom>
          <a:noFill/>
        </p:spPr>
        <p:txBody>
          <a:bodyPr wrap="square" rtlCol="0">
            <a:spAutoFit/>
          </a:bodyPr>
          <a:lstStyle/>
          <a:p>
            <a:pPr marL="342900" indent="-342900">
              <a:buFont typeface="+mj-lt"/>
              <a:buAutoNum type="arabicPeriod"/>
            </a:pPr>
            <a:r>
              <a:rPr lang="en-US" sz="1400">
                <a:latin typeface="Calibri" panose="020F0502020204030204" pitchFamily="34" charset="0"/>
                <a:cs typeface="Calibri" panose="020F0502020204030204" pitchFamily="34" charset="0"/>
              </a:rPr>
              <a:t>Tombol Menu : untuk melihat informasi dan pengaturan.</a:t>
            </a:r>
          </a:p>
          <a:p>
            <a:pPr marL="342900" indent="-342900">
              <a:buFont typeface="+mj-lt"/>
              <a:buAutoNum type="arabicPeriod"/>
            </a:pPr>
            <a:r>
              <a:rPr lang="en-US" sz="1400" dirty="0" err="1">
                <a:latin typeface="Calibri" panose="020F0502020204030204" pitchFamily="34" charset="0"/>
                <a:cs typeface="Calibri" panose="020F0502020204030204" pitchFamily="34" charset="0"/>
              </a:rPr>
              <a:t>Keterangan nama dan saldo anda.</a:t>
            </a:r>
            <a:endParaRPr lang="en-US" sz="1400" dirty="0">
              <a:latin typeface="Calibri" panose="020F0502020204030204" pitchFamily="34" charset="0"/>
              <a:cs typeface="Calibri" panose="020F0502020204030204" pitchFamily="34" charset="0"/>
            </a:endParaRPr>
          </a:p>
          <a:p>
            <a:pPr marL="342900" indent="-342900">
              <a:buFont typeface="+mj-lt"/>
              <a:buAutoNum type="arabicPeriod"/>
            </a:pPr>
            <a:r>
              <a:rPr lang="en-US" sz="1400" dirty="0" err="1">
                <a:latin typeface="Calibri" panose="020F0502020204030204" pitchFamily="34" charset="0"/>
                <a:cs typeface="Calibri" panose="020F0502020204030204" pitchFamily="34" charset="0"/>
              </a:rPr>
              <a:t>Pilihan-pilihan program wakaf yang sedang aktif. </a:t>
            </a:r>
            <a:r>
              <a:rPr lang="en-US" sz="1400" i="1" dirty="0" err="1">
                <a:latin typeface="Calibri" panose="020F0502020204030204" pitchFamily="34" charset="0"/>
                <a:cs typeface="Calibri" panose="020F0502020204030204" pitchFamily="34" charset="0"/>
              </a:rPr>
              <a:t>Swipe</a:t>
            </a:r>
            <a:r>
              <a:rPr lang="en-US" sz="1400" dirty="0" err="1">
                <a:latin typeface="Calibri" panose="020F0502020204030204" pitchFamily="34" charset="0"/>
                <a:cs typeface="Calibri" panose="020F0502020204030204" pitchFamily="34" charset="0"/>
              </a:rPr>
              <a:t> ke kiri atau kanan dengan jari anda pada gambar untuk memilih program.</a:t>
            </a:r>
            <a:endParaRPr lang="en-US" sz="1400" dirty="0">
              <a:latin typeface="Calibri" panose="020F0502020204030204" pitchFamily="34" charset="0"/>
              <a:cs typeface="Calibri" panose="020F0502020204030204" pitchFamily="34" charset="0"/>
            </a:endParaRPr>
          </a:p>
          <a:p>
            <a:pPr marL="342900" indent="-342900">
              <a:buFont typeface="+mj-lt"/>
              <a:buAutoNum type="arabicPeriod"/>
            </a:pPr>
            <a:r>
              <a:rPr lang="en-US" sz="1400" dirty="0" err="1">
                <a:latin typeface="Calibri" panose="020F0502020204030204" pitchFamily="34" charset="0"/>
                <a:cs typeface="Calibri" panose="020F0502020204030204" pitchFamily="34" charset="0"/>
              </a:rPr>
              <a:t>Tombol Topup Saldo: Informasi mengenai cara melakukan Topup Saldo anda.</a:t>
            </a:r>
          </a:p>
          <a:p>
            <a:pPr marL="342900" indent="-342900">
              <a:buFont typeface="+mj-lt"/>
              <a:buAutoNum type="arabicPeriod"/>
            </a:pPr>
            <a:r>
              <a:rPr lang="en-US" sz="1400" dirty="0" err="1">
                <a:latin typeface="Calibri" panose="020F0502020204030204" pitchFamily="34" charset="0"/>
                <a:cs typeface="Calibri" panose="020F0502020204030204" pitchFamily="34" charset="0"/>
              </a:rPr>
              <a:t>Tombol Donasi: Halaman untuk melihat donasi yang sudah dilakukan</a:t>
            </a:r>
            <a:endParaRPr lang="en-US" sz="1400" dirty="0">
              <a:latin typeface="Calibri" panose="020F0502020204030204" pitchFamily="34" charset="0"/>
              <a:cs typeface="Calibri" panose="020F0502020204030204" pitchFamily="34" charset="0"/>
            </a:endParaRPr>
          </a:p>
        </p:txBody>
      </p:sp>
      <p:grpSp>
        <p:nvGrpSpPr>
          <p:cNvPr id="43" name="Group 42">
            <a:extLst>
              <a:ext uri="{FF2B5EF4-FFF2-40B4-BE49-F238E27FC236}">
                <a16:creationId xmlns:a16="http://schemas.microsoft.com/office/drawing/2014/main" id="{AAD9EED0-532D-354B-8CEE-4297CB212303}"/>
              </a:ext>
            </a:extLst>
          </p:cNvPr>
          <p:cNvGrpSpPr/>
          <p:nvPr/>
        </p:nvGrpSpPr>
        <p:grpSpPr>
          <a:xfrm>
            <a:off x="1163108" y="203186"/>
            <a:ext cx="3924047" cy="6365648"/>
            <a:chOff x="1163108" y="203186"/>
            <a:chExt cx="3924047" cy="6365648"/>
          </a:xfrm>
        </p:grpSpPr>
        <p:pic>
          <p:nvPicPr>
            <p:cNvPr id="18" name="Picture 17">
              <a:extLst>
                <a:ext uri="{FF2B5EF4-FFF2-40B4-BE49-F238E27FC236}">
                  <a16:creationId xmlns:a16="http://schemas.microsoft.com/office/drawing/2014/main" id="{A2C10D3B-951A-8C41-93A2-E8AE4E63DD16}"/>
                </a:ext>
              </a:extLst>
            </p:cNvPr>
            <p:cNvPicPr>
              <a:picLocks noChangeAspect="1"/>
            </p:cNvPicPr>
            <p:nvPr/>
          </p:nvPicPr>
          <p:blipFill>
            <a:blip r:embed="rId2"/>
            <a:stretch>
              <a:fillRect/>
            </a:stretch>
          </p:blipFill>
          <p:spPr>
            <a:xfrm>
              <a:off x="1540325" y="203186"/>
              <a:ext cx="3546830" cy="6365648"/>
            </a:xfrm>
            <a:prstGeom prst="rect">
              <a:avLst/>
            </a:prstGeom>
          </p:spPr>
        </p:pic>
        <p:sp>
          <p:nvSpPr>
            <p:cNvPr id="19" name="Rectangle 18">
              <a:extLst>
                <a:ext uri="{FF2B5EF4-FFF2-40B4-BE49-F238E27FC236}">
                  <a16:creationId xmlns:a16="http://schemas.microsoft.com/office/drawing/2014/main" id="{C352127B-1810-BD43-A39A-20674C84D943}"/>
                </a:ext>
              </a:extLst>
            </p:cNvPr>
            <p:cNvSpPr/>
            <p:nvPr/>
          </p:nvSpPr>
          <p:spPr>
            <a:xfrm>
              <a:off x="1576406" y="2398346"/>
              <a:ext cx="3510749" cy="5441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505020C-6FC8-AA40-B893-4F90B61D147B}"/>
                </a:ext>
              </a:extLst>
            </p:cNvPr>
            <p:cNvSpPr/>
            <p:nvPr/>
          </p:nvSpPr>
          <p:spPr>
            <a:xfrm>
              <a:off x="1575231" y="3055633"/>
              <a:ext cx="3510749" cy="189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C010FC1-9F55-2C44-B335-FE5F03C1E750}"/>
                </a:ext>
              </a:extLst>
            </p:cNvPr>
            <p:cNvSpPr/>
            <p:nvPr/>
          </p:nvSpPr>
          <p:spPr>
            <a:xfrm>
              <a:off x="1535420" y="5511625"/>
              <a:ext cx="3510748" cy="4842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EC2C19-0351-B64D-A6F3-1660999ADB40}"/>
                </a:ext>
              </a:extLst>
            </p:cNvPr>
            <p:cNvSpPr/>
            <p:nvPr/>
          </p:nvSpPr>
          <p:spPr>
            <a:xfrm>
              <a:off x="1509662" y="6048280"/>
              <a:ext cx="3510748" cy="4008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AB498C4-F4BD-9949-A922-85DFB4522E3B}"/>
                </a:ext>
              </a:extLst>
            </p:cNvPr>
            <p:cNvSpPr/>
            <p:nvPr/>
          </p:nvSpPr>
          <p:spPr>
            <a:xfrm>
              <a:off x="1164282" y="2398346"/>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2</a:t>
              </a:r>
            </a:p>
          </p:txBody>
        </p:sp>
        <p:sp>
          <p:nvSpPr>
            <p:cNvPr id="24" name="Rectangle 23">
              <a:extLst>
                <a:ext uri="{FF2B5EF4-FFF2-40B4-BE49-F238E27FC236}">
                  <a16:creationId xmlns:a16="http://schemas.microsoft.com/office/drawing/2014/main" id="{8997A225-C56A-5B4B-A41D-233B94FC8FA6}"/>
                </a:ext>
              </a:extLst>
            </p:cNvPr>
            <p:cNvSpPr/>
            <p:nvPr/>
          </p:nvSpPr>
          <p:spPr>
            <a:xfrm>
              <a:off x="1163108" y="3033096"/>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3</a:t>
              </a:r>
            </a:p>
          </p:txBody>
        </p:sp>
        <p:sp>
          <p:nvSpPr>
            <p:cNvPr id="25" name="Rectangle 24">
              <a:extLst>
                <a:ext uri="{FF2B5EF4-FFF2-40B4-BE49-F238E27FC236}">
                  <a16:creationId xmlns:a16="http://schemas.microsoft.com/office/drawing/2014/main" id="{01E738F0-1FAC-6F49-B4FA-3ACD5F6C5760}"/>
                </a:ext>
              </a:extLst>
            </p:cNvPr>
            <p:cNvSpPr/>
            <p:nvPr/>
          </p:nvSpPr>
          <p:spPr>
            <a:xfrm>
              <a:off x="1163108" y="5511625"/>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4</a:t>
              </a:r>
            </a:p>
          </p:txBody>
        </p:sp>
        <p:sp>
          <p:nvSpPr>
            <p:cNvPr id="26" name="Rectangle 25">
              <a:extLst>
                <a:ext uri="{FF2B5EF4-FFF2-40B4-BE49-F238E27FC236}">
                  <a16:creationId xmlns:a16="http://schemas.microsoft.com/office/drawing/2014/main" id="{2869CE0B-0098-D942-81C1-0E7187B2CB4F}"/>
                </a:ext>
              </a:extLst>
            </p:cNvPr>
            <p:cNvSpPr/>
            <p:nvPr/>
          </p:nvSpPr>
          <p:spPr>
            <a:xfrm>
              <a:off x="1170312" y="6048280"/>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5</a:t>
              </a:r>
            </a:p>
          </p:txBody>
        </p:sp>
        <p:sp>
          <p:nvSpPr>
            <p:cNvPr id="5" name="Rectangle 4">
              <a:extLst>
                <a:ext uri="{FF2B5EF4-FFF2-40B4-BE49-F238E27FC236}">
                  <a16:creationId xmlns:a16="http://schemas.microsoft.com/office/drawing/2014/main" id="{6A190BFF-C39E-F147-A1C8-D9BCF20581A1}"/>
                </a:ext>
              </a:extLst>
            </p:cNvPr>
            <p:cNvSpPr/>
            <p:nvPr/>
          </p:nvSpPr>
          <p:spPr>
            <a:xfrm>
              <a:off x="1535420" y="443759"/>
              <a:ext cx="3550560" cy="326402"/>
            </a:xfrm>
            <a:prstGeom prst="rect">
              <a:avLst/>
            </a:prstGeom>
            <a:solidFill>
              <a:srgbClr val="25A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8A218B0E-0A14-3C4C-AFF9-8994D493C8D5}"/>
                </a:ext>
              </a:extLst>
            </p:cNvPr>
            <p:cNvGrpSpPr/>
            <p:nvPr/>
          </p:nvGrpSpPr>
          <p:grpSpPr>
            <a:xfrm>
              <a:off x="4749922" y="509479"/>
              <a:ext cx="178402" cy="138550"/>
              <a:chOff x="4711285" y="509479"/>
              <a:chExt cx="178402" cy="138550"/>
            </a:xfrm>
          </p:grpSpPr>
          <p:cxnSp>
            <p:nvCxnSpPr>
              <p:cNvPr id="34" name="Straight Connector 33">
                <a:extLst>
                  <a:ext uri="{FF2B5EF4-FFF2-40B4-BE49-F238E27FC236}">
                    <a16:creationId xmlns:a16="http://schemas.microsoft.com/office/drawing/2014/main" id="{22E46D29-2E0F-7547-B6AB-F419CA33DCFA}"/>
                  </a:ext>
                </a:extLst>
              </p:cNvPr>
              <p:cNvCxnSpPr>
                <a:cxnSpLocks/>
              </p:cNvCxnSpPr>
              <p:nvPr/>
            </p:nvCxnSpPr>
            <p:spPr>
              <a:xfrm>
                <a:off x="4712256" y="509479"/>
                <a:ext cx="175628"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836350A-711D-7B49-BEB2-ACB1F117DA6A}"/>
                  </a:ext>
                </a:extLst>
              </p:cNvPr>
              <p:cNvCxnSpPr>
                <a:cxnSpLocks/>
              </p:cNvCxnSpPr>
              <p:nvPr/>
            </p:nvCxnSpPr>
            <p:spPr>
              <a:xfrm>
                <a:off x="4711285" y="578754"/>
                <a:ext cx="175628"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278A1-1DED-6546-A6F2-E09472B640AE}"/>
                  </a:ext>
                </a:extLst>
              </p:cNvPr>
              <p:cNvCxnSpPr>
                <a:cxnSpLocks/>
              </p:cNvCxnSpPr>
              <p:nvPr/>
            </p:nvCxnSpPr>
            <p:spPr>
              <a:xfrm>
                <a:off x="4714059" y="648029"/>
                <a:ext cx="175628"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AECB5B9A-ADCF-5249-B2BE-08DDF4F0321D}"/>
                </a:ext>
              </a:extLst>
            </p:cNvPr>
            <p:cNvSpPr/>
            <p:nvPr/>
          </p:nvSpPr>
          <p:spPr>
            <a:xfrm>
              <a:off x="4623515" y="443758"/>
              <a:ext cx="396895" cy="3264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E1C7447-0944-8348-8DDB-7B4110843FC0}"/>
                </a:ext>
              </a:extLst>
            </p:cNvPr>
            <p:cNvSpPr/>
            <p:nvPr/>
          </p:nvSpPr>
          <p:spPr>
            <a:xfrm>
              <a:off x="4285005" y="439534"/>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1</a:t>
              </a:r>
            </a:p>
          </p:txBody>
        </p:sp>
      </p:grpSp>
    </p:spTree>
    <p:extLst>
      <p:ext uri="{BB962C8B-B14F-4D97-AF65-F5344CB8AC3E}">
        <p14:creationId xmlns:p14="http://schemas.microsoft.com/office/powerpoint/2010/main" val="3586921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D258B96-9847-204B-B0CB-9FFA0C5E9C19}"/>
              </a:ext>
            </a:extLst>
          </p:cNvPr>
          <p:cNvSpPr>
            <a:spLocks noGrp="1"/>
          </p:cNvSpPr>
          <p:nvPr>
            <p:ph idx="1"/>
          </p:nvPr>
        </p:nvSpPr>
        <p:spPr>
          <a:xfrm>
            <a:off x="6218218" y="458209"/>
            <a:ext cx="4682142" cy="846943"/>
          </a:xfrm>
        </p:spPr>
        <p:txBody>
          <a:bodyPr>
            <a:normAutofit fontScale="92500"/>
          </a:bodyPr>
          <a:lstStyle/>
          <a:p>
            <a:pPr marL="0" indent="0" algn="ctr">
              <a:buNone/>
            </a:pPr>
            <a:r>
              <a:rPr lang="en-US" sz="2800">
                <a:latin typeface="Calibri" panose="020F0502020204030204" pitchFamily="34" charset="0"/>
                <a:cs typeface="Calibri" panose="020F0502020204030204" pitchFamily="34" charset="0"/>
              </a:rPr>
              <a:t>HALAMAN MENU/PENGATURAN</a:t>
            </a:r>
            <a:endParaRPr lang="en-US" sz="2800" dirty="0">
              <a:latin typeface="Calibri" panose="020F0502020204030204" pitchFamily="34" charset="0"/>
              <a:cs typeface="Calibri" panose="020F0502020204030204" pitchFamily="34" charset="0"/>
            </a:endParaRPr>
          </a:p>
          <a:p>
            <a:pPr marL="0" indent="0">
              <a:buNone/>
            </a:pPr>
            <a:endParaRPr lang="en-US" sz="2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4D97219-B16B-DB44-8F65-C238C39B2D05}"/>
              </a:ext>
            </a:extLst>
          </p:cNvPr>
          <p:cNvSpPr txBox="1"/>
          <p:nvPr/>
        </p:nvSpPr>
        <p:spPr>
          <a:xfrm>
            <a:off x="5463198" y="1342040"/>
            <a:ext cx="6192183" cy="738664"/>
          </a:xfrm>
          <a:prstGeom prst="rect">
            <a:avLst/>
          </a:prstGeom>
          <a:noFill/>
        </p:spPr>
        <p:txBody>
          <a:bodyPr wrap="square" rtlCol="0">
            <a:spAutoFit/>
          </a:bodyPr>
          <a:lstStyle/>
          <a:p>
            <a:pPr marL="342900" indent="-342900">
              <a:buFont typeface="+mj-lt"/>
              <a:buAutoNum type="arabicPeriod"/>
            </a:pPr>
            <a:r>
              <a:rPr lang="en-US" sz="1400">
                <a:latin typeface="Calibri" panose="020F0502020204030204" pitchFamily="34" charset="0"/>
                <a:cs typeface="Calibri" panose="020F0502020204030204" pitchFamily="34" charset="0"/>
              </a:rPr>
              <a:t>Tombol “Back”: klik tombol ini untuk kembali ke Halaman Home.</a:t>
            </a:r>
          </a:p>
          <a:p>
            <a:pPr marL="342900" indent="-342900">
              <a:buFont typeface="+mj-lt"/>
              <a:buAutoNum type="arabicPeriod"/>
            </a:pPr>
            <a:r>
              <a:rPr lang="en-US" sz="1400" dirty="0" err="1">
                <a:latin typeface="Calibri" panose="020F0502020204030204" pitchFamily="34" charset="0"/>
                <a:cs typeface="Calibri" panose="020F0502020204030204" pitchFamily="34" charset="0"/>
              </a:rPr>
              <a:t>Halaman-halaman yang berisi informasi tentang BWA</a:t>
            </a:r>
            <a:endParaRPr lang="en-US" sz="1400" dirty="0">
              <a:latin typeface="Calibri" panose="020F0502020204030204" pitchFamily="34" charset="0"/>
              <a:cs typeface="Calibri" panose="020F0502020204030204" pitchFamily="34" charset="0"/>
            </a:endParaRPr>
          </a:p>
          <a:p>
            <a:pPr marL="342900" indent="-342900">
              <a:buFont typeface="+mj-lt"/>
              <a:buAutoNum type="arabicPeriod"/>
            </a:pPr>
            <a:r>
              <a:rPr lang="en-US" sz="1400" dirty="0" err="1">
                <a:latin typeface="Calibri" panose="020F0502020204030204" pitchFamily="34" charset="0"/>
                <a:cs typeface="Calibri" panose="020F0502020204030204" pitchFamily="34" charset="0"/>
              </a:rPr>
              <a:t>Tombol untuk melakukan “Logout” dan kembali ke halaman Login</a:t>
            </a:r>
            <a:endParaRPr lang="en-US" sz="1400" dirty="0">
              <a:latin typeface="Calibri" panose="020F0502020204030204" pitchFamily="34" charset="0"/>
              <a:cs typeface="Calibri" panose="020F0502020204030204" pitchFamily="34" charset="0"/>
            </a:endParaRPr>
          </a:p>
        </p:txBody>
      </p:sp>
      <p:grpSp>
        <p:nvGrpSpPr>
          <p:cNvPr id="38" name="Group 37">
            <a:extLst>
              <a:ext uri="{FF2B5EF4-FFF2-40B4-BE49-F238E27FC236}">
                <a16:creationId xmlns:a16="http://schemas.microsoft.com/office/drawing/2014/main" id="{8A218B0E-0A14-3C4C-AFF9-8994D493C8D5}"/>
              </a:ext>
            </a:extLst>
          </p:cNvPr>
          <p:cNvGrpSpPr/>
          <p:nvPr/>
        </p:nvGrpSpPr>
        <p:grpSpPr>
          <a:xfrm>
            <a:off x="4749922" y="-2337722"/>
            <a:ext cx="69392" cy="53891"/>
            <a:chOff x="4711285" y="509479"/>
            <a:chExt cx="178402" cy="138550"/>
          </a:xfrm>
        </p:grpSpPr>
        <p:cxnSp>
          <p:nvCxnSpPr>
            <p:cNvPr id="34" name="Straight Connector 33">
              <a:extLst>
                <a:ext uri="{FF2B5EF4-FFF2-40B4-BE49-F238E27FC236}">
                  <a16:creationId xmlns:a16="http://schemas.microsoft.com/office/drawing/2014/main" id="{22E46D29-2E0F-7547-B6AB-F419CA33DCFA}"/>
                </a:ext>
              </a:extLst>
            </p:cNvPr>
            <p:cNvCxnSpPr>
              <a:cxnSpLocks/>
            </p:cNvCxnSpPr>
            <p:nvPr/>
          </p:nvCxnSpPr>
          <p:spPr>
            <a:xfrm>
              <a:off x="4712256" y="509479"/>
              <a:ext cx="175628"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836350A-711D-7B49-BEB2-ACB1F117DA6A}"/>
                </a:ext>
              </a:extLst>
            </p:cNvPr>
            <p:cNvCxnSpPr>
              <a:cxnSpLocks/>
            </p:cNvCxnSpPr>
            <p:nvPr/>
          </p:nvCxnSpPr>
          <p:spPr>
            <a:xfrm>
              <a:off x="4711285" y="578754"/>
              <a:ext cx="175628"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5F278A1-1DED-6546-A6F2-E09472B640AE}"/>
                </a:ext>
              </a:extLst>
            </p:cNvPr>
            <p:cNvCxnSpPr>
              <a:cxnSpLocks/>
            </p:cNvCxnSpPr>
            <p:nvPr/>
          </p:nvCxnSpPr>
          <p:spPr>
            <a:xfrm>
              <a:off x="4714059" y="648029"/>
              <a:ext cx="175628"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AECB5B9A-ADCF-5249-B2BE-08DDF4F0321D}"/>
              </a:ext>
            </a:extLst>
          </p:cNvPr>
          <p:cNvSpPr/>
          <p:nvPr/>
        </p:nvSpPr>
        <p:spPr>
          <a:xfrm>
            <a:off x="4623515" y="-2403442"/>
            <a:ext cx="154379" cy="1269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E1C7447-0944-8348-8DDB-7B4110843FC0}"/>
              </a:ext>
            </a:extLst>
          </p:cNvPr>
          <p:cNvSpPr/>
          <p:nvPr/>
        </p:nvSpPr>
        <p:spPr>
          <a:xfrm>
            <a:off x="4285005" y="-2407667"/>
            <a:ext cx="116583" cy="130246"/>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1</a:t>
            </a:r>
          </a:p>
        </p:txBody>
      </p:sp>
      <p:grpSp>
        <p:nvGrpSpPr>
          <p:cNvPr id="8" name="Group 7">
            <a:extLst>
              <a:ext uri="{FF2B5EF4-FFF2-40B4-BE49-F238E27FC236}">
                <a16:creationId xmlns:a16="http://schemas.microsoft.com/office/drawing/2014/main" id="{F2060179-A36C-9042-8321-926D711D9F61}"/>
              </a:ext>
            </a:extLst>
          </p:cNvPr>
          <p:cNvGrpSpPr/>
          <p:nvPr/>
        </p:nvGrpSpPr>
        <p:grpSpPr>
          <a:xfrm>
            <a:off x="1123295" y="213499"/>
            <a:ext cx="3960235" cy="6202403"/>
            <a:chOff x="1123295" y="213499"/>
            <a:chExt cx="3960235" cy="6202403"/>
          </a:xfrm>
        </p:grpSpPr>
        <p:pic>
          <p:nvPicPr>
            <p:cNvPr id="18" name="Picture 17">
              <a:extLst>
                <a:ext uri="{FF2B5EF4-FFF2-40B4-BE49-F238E27FC236}">
                  <a16:creationId xmlns:a16="http://schemas.microsoft.com/office/drawing/2014/main" id="{A2C10D3B-951A-8C41-93A2-E8AE4E63DD16}"/>
                </a:ext>
              </a:extLst>
            </p:cNvPr>
            <p:cNvPicPr>
              <a:picLocks noChangeAspect="1"/>
            </p:cNvPicPr>
            <p:nvPr/>
          </p:nvPicPr>
          <p:blipFill>
            <a:blip r:embed="rId2"/>
            <a:stretch>
              <a:fillRect/>
            </a:stretch>
          </p:blipFill>
          <p:spPr>
            <a:xfrm>
              <a:off x="1540325" y="450614"/>
              <a:ext cx="3543205" cy="5965288"/>
            </a:xfrm>
            <a:prstGeom prst="rect">
              <a:avLst/>
            </a:prstGeom>
          </p:spPr>
        </p:pic>
        <p:sp>
          <p:nvSpPr>
            <p:cNvPr id="19" name="Rectangle 18">
              <a:extLst>
                <a:ext uri="{FF2B5EF4-FFF2-40B4-BE49-F238E27FC236}">
                  <a16:creationId xmlns:a16="http://schemas.microsoft.com/office/drawing/2014/main" id="{C352127B-1810-BD43-A39A-20674C84D943}"/>
                </a:ext>
              </a:extLst>
            </p:cNvPr>
            <p:cNvSpPr/>
            <p:nvPr/>
          </p:nvSpPr>
          <p:spPr>
            <a:xfrm>
              <a:off x="1535419" y="442098"/>
              <a:ext cx="3510749" cy="5441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505020C-6FC8-AA40-B893-4F90B61D147B}"/>
                </a:ext>
              </a:extLst>
            </p:cNvPr>
            <p:cNvSpPr/>
            <p:nvPr/>
          </p:nvSpPr>
          <p:spPr>
            <a:xfrm>
              <a:off x="1535418" y="1050226"/>
              <a:ext cx="3510749" cy="13500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C010FC1-9F55-2C44-B335-FE5F03C1E750}"/>
                </a:ext>
              </a:extLst>
            </p:cNvPr>
            <p:cNvSpPr/>
            <p:nvPr/>
          </p:nvSpPr>
          <p:spPr>
            <a:xfrm>
              <a:off x="1535419" y="2476330"/>
              <a:ext cx="3510748" cy="4842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AB498C4-F4BD-9949-A922-85DFB4522E3B}"/>
                </a:ext>
              </a:extLst>
            </p:cNvPr>
            <p:cNvSpPr/>
            <p:nvPr/>
          </p:nvSpPr>
          <p:spPr>
            <a:xfrm>
              <a:off x="1123295" y="442098"/>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1</a:t>
              </a:r>
            </a:p>
          </p:txBody>
        </p:sp>
        <p:sp>
          <p:nvSpPr>
            <p:cNvPr id="24" name="Rectangle 23">
              <a:extLst>
                <a:ext uri="{FF2B5EF4-FFF2-40B4-BE49-F238E27FC236}">
                  <a16:creationId xmlns:a16="http://schemas.microsoft.com/office/drawing/2014/main" id="{8997A225-C56A-5B4B-A41D-233B94FC8FA6}"/>
                </a:ext>
              </a:extLst>
            </p:cNvPr>
            <p:cNvSpPr/>
            <p:nvPr/>
          </p:nvSpPr>
          <p:spPr>
            <a:xfrm>
              <a:off x="1123295" y="1027689"/>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2</a:t>
              </a:r>
            </a:p>
          </p:txBody>
        </p:sp>
        <p:sp>
          <p:nvSpPr>
            <p:cNvPr id="25" name="Rectangle 24">
              <a:extLst>
                <a:ext uri="{FF2B5EF4-FFF2-40B4-BE49-F238E27FC236}">
                  <a16:creationId xmlns:a16="http://schemas.microsoft.com/office/drawing/2014/main" id="{01E738F0-1FAC-6F49-B4FA-3ACD5F6C5760}"/>
                </a:ext>
              </a:extLst>
            </p:cNvPr>
            <p:cNvSpPr/>
            <p:nvPr/>
          </p:nvSpPr>
          <p:spPr>
            <a:xfrm>
              <a:off x="1163107" y="2476330"/>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3</a:t>
              </a:r>
            </a:p>
          </p:txBody>
        </p:sp>
        <p:pic>
          <p:nvPicPr>
            <p:cNvPr id="3" name="Picture 2">
              <a:extLst>
                <a:ext uri="{FF2B5EF4-FFF2-40B4-BE49-F238E27FC236}">
                  <a16:creationId xmlns:a16="http://schemas.microsoft.com/office/drawing/2014/main" id="{320646BD-2761-9A42-B4DD-12B6D1FCD74B}"/>
                </a:ext>
              </a:extLst>
            </p:cNvPr>
            <p:cNvPicPr>
              <a:picLocks noChangeAspect="1"/>
            </p:cNvPicPr>
            <p:nvPr/>
          </p:nvPicPr>
          <p:blipFill>
            <a:blip r:embed="rId3"/>
            <a:stretch>
              <a:fillRect/>
            </a:stretch>
          </p:blipFill>
          <p:spPr>
            <a:xfrm>
              <a:off x="1536700" y="213499"/>
              <a:ext cx="3546830" cy="237114"/>
            </a:xfrm>
            <a:prstGeom prst="rect">
              <a:avLst/>
            </a:prstGeom>
          </p:spPr>
        </p:pic>
      </p:grpSp>
    </p:spTree>
    <p:extLst>
      <p:ext uri="{BB962C8B-B14F-4D97-AF65-F5344CB8AC3E}">
        <p14:creationId xmlns:p14="http://schemas.microsoft.com/office/powerpoint/2010/main" val="4208427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25A09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CF220D-8F78-0F45-9255-35F9E0D01D7F}"/>
              </a:ext>
            </a:extLst>
          </p:cNvPr>
          <p:cNvSpPr/>
          <p:nvPr/>
        </p:nvSpPr>
        <p:spPr>
          <a:xfrm>
            <a:off x="0" y="-2"/>
            <a:ext cx="6096000" cy="6858001"/>
          </a:xfrm>
          <a:prstGeom prst="rect">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96E425E-C0E6-7D4B-B28D-833A85EE9321}"/>
              </a:ext>
            </a:extLst>
          </p:cNvPr>
          <p:cNvSpPr>
            <a:spLocks noGrp="1"/>
          </p:cNvSpPr>
          <p:nvPr>
            <p:ph type="subTitle" idx="1"/>
          </p:nvPr>
        </p:nvSpPr>
        <p:spPr>
          <a:xfrm>
            <a:off x="6094826" y="3578414"/>
            <a:ext cx="6096000" cy="572070"/>
          </a:xfrm>
        </p:spPr>
        <p:txBody>
          <a:bodyPr>
            <a:normAutofit/>
          </a:bodyPr>
          <a:lstStyle/>
          <a:p>
            <a:r>
              <a:rPr lang="en-US" sz="1800" dirty="0">
                <a:solidFill>
                  <a:schemeClr val="bg1"/>
                </a:solidFill>
              </a:rPr>
              <a:t>program &amp; project</a:t>
            </a:r>
          </a:p>
        </p:txBody>
      </p:sp>
      <p:pic>
        <p:nvPicPr>
          <p:cNvPr id="5" name="Picture 4">
            <a:extLst>
              <a:ext uri="{FF2B5EF4-FFF2-40B4-BE49-F238E27FC236}">
                <a16:creationId xmlns:a16="http://schemas.microsoft.com/office/drawing/2014/main" id="{1A8BAAFC-C9D2-3249-BDBB-C6D666818F51}"/>
              </a:ext>
            </a:extLst>
          </p:cNvPr>
          <p:cNvPicPr>
            <a:picLocks noChangeAspect="1"/>
          </p:cNvPicPr>
          <p:nvPr/>
        </p:nvPicPr>
        <p:blipFill>
          <a:blip r:embed="rId2"/>
          <a:stretch>
            <a:fillRect/>
          </a:stretch>
        </p:blipFill>
        <p:spPr>
          <a:xfrm>
            <a:off x="7712638" y="1852034"/>
            <a:ext cx="2860375" cy="1347207"/>
          </a:xfrm>
          <a:prstGeom prst="rect">
            <a:avLst/>
          </a:prstGeom>
        </p:spPr>
      </p:pic>
      <p:grpSp>
        <p:nvGrpSpPr>
          <p:cNvPr id="4" name="Group 3">
            <a:extLst>
              <a:ext uri="{FF2B5EF4-FFF2-40B4-BE49-F238E27FC236}">
                <a16:creationId xmlns:a16="http://schemas.microsoft.com/office/drawing/2014/main" id="{F3F4B9D7-ACE0-8643-B8E7-AB953AC8FF99}"/>
              </a:ext>
            </a:extLst>
          </p:cNvPr>
          <p:cNvGrpSpPr/>
          <p:nvPr/>
        </p:nvGrpSpPr>
        <p:grpSpPr>
          <a:xfrm>
            <a:off x="1066800" y="255890"/>
            <a:ext cx="4241800" cy="6365648"/>
            <a:chOff x="1066800" y="255890"/>
            <a:chExt cx="4241800" cy="6365648"/>
          </a:xfrm>
        </p:grpSpPr>
        <p:pic>
          <p:nvPicPr>
            <p:cNvPr id="7" name="Picture 6">
              <a:extLst>
                <a:ext uri="{FF2B5EF4-FFF2-40B4-BE49-F238E27FC236}">
                  <a16:creationId xmlns:a16="http://schemas.microsoft.com/office/drawing/2014/main" id="{8B2FA259-F7DC-1745-BFE7-A0396F169BF0}"/>
                </a:ext>
              </a:extLst>
            </p:cNvPr>
            <p:cNvPicPr>
              <a:picLocks noChangeAspect="1"/>
            </p:cNvPicPr>
            <p:nvPr/>
          </p:nvPicPr>
          <p:blipFill>
            <a:blip r:embed="rId3"/>
            <a:stretch>
              <a:fillRect/>
            </a:stretch>
          </p:blipFill>
          <p:spPr>
            <a:xfrm>
              <a:off x="1413958" y="255890"/>
              <a:ext cx="3546830" cy="6365648"/>
            </a:xfrm>
            <a:prstGeom prst="rect">
              <a:avLst/>
            </a:prstGeom>
          </p:spPr>
        </p:pic>
        <p:sp>
          <p:nvSpPr>
            <p:cNvPr id="9" name="Rectangle 8">
              <a:extLst>
                <a:ext uri="{FF2B5EF4-FFF2-40B4-BE49-F238E27FC236}">
                  <a16:creationId xmlns:a16="http://schemas.microsoft.com/office/drawing/2014/main" id="{1D4A700F-566C-3642-8D3C-1481988BFC10}"/>
                </a:ext>
              </a:extLst>
            </p:cNvPr>
            <p:cNvSpPr/>
            <p:nvPr/>
          </p:nvSpPr>
          <p:spPr>
            <a:xfrm>
              <a:off x="1066800" y="2997200"/>
              <a:ext cx="4241800" cy="207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DB0DFB-1034-884D-BC5A-99BF68883441}"/>
                </a:ext>
              </a:extLst>
            </p:cNvPr>
            <p:cNvSpPr/>
            <p:nvPr/>
          </p:nvSpPr>
          <p:spPr>
            <a:xfrm>
              <a:off x="1409053" y="496463"/>
              <a:ext cx="3550560" cy="326402"/>
            </a:xfrm>
            <a:prstGeom prst="rect">
              <a:avLst/>
            </a:prstGeom>
            <a:solidFill>
              <a:srgbClr val="25A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D6318A6-1F08-7048-94EF-79AC5A1C0BC7}"/>
                </a:ext>
              </a:extLst>
            </p:cNvPr>
            <p:cNvGrpSpPr/>
            <p:nvPr/>
          </p:nvGrpSpPr>
          <p:grpSpPr>
            <a:xfrm>
              <a:off x="4623555" y="562183"/>
              <a:ext cx="178402" cy="138550"/>
              <a:chOff x="4711285" y="509479"/>
              <a:chExt cx="178402" cy="138550"/>
            </a:xfrm>
          </p:grpSpPr>
          <p:cxnSp>
            <p:nvCxnSpPr>
              <p:cNvPr id="20" name="Straight Connector 19">
                <a:extLst>
                  <a:ext uri="{FF2B5EF4-FFF2-40B4-BE49-F238E27FC236}">
                    <a16:creationId xmlns:a16="http://schemas.microsoft.com/office/drawing/2014/main" id="{5E89B665-942C-A74B-A41E-90B3741BB96C}"/>
                  </a:ext>
                </a:extLst>
              </p:cNvPr>
              <p:cNvCxnSpPr>
                <a:cxnSpLocks/>
              </p:cNvCxnSpPr>
              <p:nvPr/>
            </p:nvCxnSpPr>
            <p:spPr>
              <a:xfrm>
                <a:off x="4712256" y="509479"/>
                <a:ext cx="175628"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5299204-33AB-ED44-A3C0-6D967FABFF2D}"/>
                  </a:ext>
                </a:extLst>
              </p:cNvPr>
              <p:cNvCxnSpPr>
                <a:cxnSpLocks/>
              </p:cNvCxnSpPr>
              <p:nvPr/>
            </p:nvCxnSpPr>
            <p:spPr>
              <a:xfrm>
                <a:off x="4711285" y="578754"/>
                <a:ext cx="175628"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975D6B0-13A0-9142-93A0-96E59E9F7037}"/>
                  </a:ext>
                </a:extLst>
              </p:cNvPr>
              <p:cNvCxnSpPr>
                <a:cxnSpLocks/>
              </p:cNvCxnSpPr>
              <p:nvPr/>
            </p:nvCxnSpPr>
            <p:spPr>
              <a:xfrm>
                <a:off x="4714059" y="648029"/>
                <a:ext cx="175628"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19205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D258B96-9847-204B-B0CB-9FFA0C5E9C19}"/>
              </a:ext>
            </a:extLst>
          </p:cNvPr>
          <p:cNvSpPr>
            <a:spLocks noGrp="1"/>
          </p:cNvSpPr>
          <p:nvPr>
            <p:ph idx="1"/>
          </p:nvPr>
        </p:nvSpPr>
        <p:spPr>
          <a:xfrm>
            <a:off x="6633558" y="495097"/>
            <a:ext cx="3103043" cy="846943"/>
          </a:xfrm>
        </p:spPr>
        <p:txBody>
          <a:bodyPr>
            <a:normAutofit fontScale="92500"/>
          </a:bodyPr>
          <a:lstStyle/>
          <a:p>
            <a:pPr marL="0" indent="0" algn="ctr">
              <a:buNone/>
            </a:pPr>
            <a:r>
              <a:rPr lang="en-US" sz="2800">
                <a:latin typeface="Calibri" panose="020F0502020204030204" pitchFamily="34" charset="0"/>
                <a:cs typeface="Calibri" panose="020F0502020204030204" pitchFamily="34" charset="0"/>
              </a:rPr>
              <a:t>HALAMAN PROGRAM</a:t>
            </a:r>
            <a:endParaRPr lang="en-US" sz="2800" dirty="0">
              <a:latin typeface="Calibri" panose="020F0502020204030204" pitchFamily="34" charset="0"/>
              <a:cs typeface="Calibri" panose="020F0502020204030204" pitchFamily="34" charset="0"/>
            </a:endParaRPr>
          </a:p>
          <a:p>
            <a:pPr marL="0" indent="0">
              <a:buNone/>
            </a:pPr>
            <a:endParaRPr lang="en-US" sz="28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4D97219-B16B-DB44-8F65-C238C39B2D05}"/>
              </a:ext>
            </a:extLst>
          </p:cNvPr>
          <p:cNvSpPr txBox="1"/>
          <p:nvPr/>
        </p:nvSpPr>
        <p:spPr>
          <a:xfrm>
            <a:off x="5463198" y="1342040"/>
            <a:ext cx="6192183" cy="1384995"/>
          </a:xfrm>
          <a:prstGeom prst="rect">
            <a:avLst/>
          </a:prstGeom>
          <a:noFill/>
        </p:spPr>
        <p:txBody>
          <a:bodyPr wrap="square" rtlCol="0">
            <a:spAutoFit/>
          </a:bodyPr>
          <a:lstStyle/>
          <a:p>
            <a:pPr marL="342900" indent="-342900">
              <a:buFont typeface="+mj-lt"/>
              <a:buAutoNum type="arabicPeriod"/>
            </a:pPr>
            <a:r>
              <a:rPr lang="en-US" sz="1400">
                <a:latin typeface="Calibri" panose="020F0502020204030204" pitchFamily="34" charset="0"/>
                <a:cs typeface="Calibri" panose="020F0502020204030204" pitchFamily="34" charset="0"/>
              </a:rPr>
              <a:t>Tombol ”Back” : Klik tombol ini untuk kembali ke halaman Home.</a:t>
            </a:r>
          </a:p>
          <a:p>
            <a:pPr marL="342900" indent="-342900">
              <a:buFont typeface="+mj-lt"/>
              <a:buAutoNum type="arabicPeriod"/>
            </a:pPr>
            <a:r>
              <a:rPr lang="en-US" sz="1400" dirty="0" err="1">
                <a:latin typeface="Calibri" panose="020F0502020204030204" pitchFamily="34" charset="0"/>
                <a:cs typeface="Calibri" panose="020F0502020204030204" pitchFamily="34" charset="0"/>
              </a:rPr>
              <a:t>Tombol Komitmen : Klik tombol ini untuk melihat komitmen donasi yang akan dilakukan .</a:t>
            </a:r>
          </a:p>
          <a:p>
            <a:pPr marL="342900" indent="-342900">
              <a:buFont typeface="+mj-lt"/>
              <a:buAutoNum type="arabicPeriod"/>
            </a:pPr>
            <a:r>
              <a:rPr lang="en-US" sz="1400" dirty="0" err="1">
                <a:latin typeface="Calibri" panose="020F0502020204030204" pitchFamily="34" charset="0"/>
                <a:cs typeface="Calibri" panose="020F0502020204030204" pitchFamily="34" charset="0"/>
              </a:rPr>
              <a:t>Judul dan deskripsi program wakaf yang sudah dipilih pada halaman Home.</a:t>
            </a:r>
            <a:endParaRPr lang="en-US" sz="1400" dirty="0">
              <a:latin typeface="Calibri" panose="020F0502020204030204" pitchFamily="34" charset="0"/>
              <a:cs typeface="Calibri" panose="020F0502020204030204" pitchFamily="34" charset="0"/>
            </a:endParaRPr>
          </a:p>
          <a:p>
            <a:pPr marL="342900" indent="-342900">
              <a:buFont typeface="+mj-lt"/>
              <a:buAutoNum type="arabicPeriod"/>
            </a:pPr>
            <a:r>
              <a:rPr lang="en-US" sz="1400" dirty="0" err="1">
                <a:latin typeface="Calibri" panose="020F0502020204030204" pitchFamily="34" charset="0"/>
                <a:cs typeface="Calibri" panose="020F0502020204030204" pitchFamily="34" charset="0"/>
              </a:rPr>
              <a:t>Pilihan-pilihan project wakaf yang sedang aktif di program yang sudah dipilih. </a:t>
            </a:r>
            <a:r>
              <a:rPr lang="en-US" sz="1400" i="1" dirty="0" err="1">
                <a:latin typeface="Calibri" panose="020F0502020204030204" pitchFamily="34" charset="0"/>
                <a:cs typeface="Calibri" panose="020F0502020204030204" pitchFamily="34" charset="0"/>
              </a:rPr>
              <a:t>Swipe</a:t>
            </a:r>
            <a:r>
              <a:rPr lang="en-US" sz="1400" dirty="0" err="1">
                <a:latin typeface="Calibri" panose="020F0502020204030204" pitchFamily="34" charset="0"/>
                <a:cs typeface="Calibri" panose="020F0502020204030204" pitchFamily="34" charset="0"/>
              </a:rPr>
              <a:t> ke kiri atau kanan dengan jari anda pada gambar untuk memilih project.</a:t>
            </a:r>
            <a:endParaRPr lang="en-US" sz="1400" dirty="0">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647C35B2-FBED-0D45-B978-B3F4DCDBED94}"/>
              </a:ext>
            </a:extLst>
          </p:cNvPr>
          <p:cNvGrpSpPr/>
          <p:nvPr/>
        </p:nvGrpSpPr>
        <p:grpSpPr>
          <a:xfrm>
            <a:off x="1160987" y="221133"/>
            <a:ext cx="3955656" cy="6375546"/>
            <a:chOff x="1160987" y="221133"/>
            <a:chExt cx="3955656" cy="6375546"/>
          </a:xfrm>
        </p:grpSpPr>
        <p:pic>
          <p:nvPicPr>
            <p:cNvPr id="27" name="Picture 26">
              <a:extLst>
                <a:ext uri="{FF2B5EF4-FFF2-40B4-BE49-F238E27FC236}">
                  <a16:creationId xmlns:a16="http://schemas.microsoft.com/office/drawing/2014/main" id="{69453074-381B-9F4F-BCED-D293C97345F0}"/>
                </a:ext>
              </a:extLst>
            </p:cNvPr>
            <p:cNvPicPr>
              <a:picLocks noChangeAspect="1"/>
            </p:cNvPicPr>
            <p:nvPr/>
          </p:nvPicPr>
          <p:blipFill>
            <a:blip r:embed="rId2"/>
            <a:stretch>
              <a:fillRect/>
            </a:stretch>
          </p:blipFill>
          <p:spPr>
            <a:xfrm>
              <a:off x="1530399" y="221133"/>
              <a:ext cx="3586244" cy="6375546"/>
            </a:xfrm>
            <a:prstGeom prst="rect">
              <a:avLst/>
            </a:prstGeom>
          </p:spPr>
        </p:pic>
        <p:sp>
          <p:nvSpPr>
            <p:cNvPr id="20" name="Rectangle 19">
              <a:extLst>
                <a:ext uri="{FF2B5EF4-FFF2-40B4-BE49-F238E27FC236}">
                  <a16:creationId xmlns:a16="http://schemas.microsoft.com/office/drawing/2014/main" id="{6505020C-6FC8-AA40-B893-4F90B61D147B}"/>
                </a:ext>
              </a:extLst>
            </p:cNvPr>
            <p:cNvSpPr/>
            <p:nvPr/>
          </p:nvSpPr>
          <p:spPr>
            <a:xfrm>
              <a:off x="1573110" y="3881133"/>
              <a:ext cx="3510749" cy="1897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AB498C4-F4BD-9949-A922-85DFB4522E3B}"/>
                </a:ext>
              </a:extLst>
            </p:cNvPr>
            <p:cNvSpPr/>
            <p:nvPr/>
          </p:nvSpPr>
          <p:spPr>
            <a:xfrm>
              <a:off x="1160987" y="441831"/>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1</a:t>
              </a:r>
            </a:p>
          </p:txBody>
        </p:sp>
        <p:sp>
          <p:nvSpPr>
            <p:cNvPr id="24" name="Rectangle 23">
              <a:extLst>
                <a:ext uri="{FF2B5EF4-FFF2-40B4-BE49-F238E27FC236}">
                  <a16:creationId xmlns:a16="http://schemas.microsoft.com/office/drawing/2014/main" id="{8997A225-C56A-5B4B-A41D-233B94FC8FA6}"/>
                </a:ext>
              </a:extLst>
            </p:cNvPr>
            <p:cNvSpPr/>
            <p:nvPr/>
          </p:nvSpPr>
          <p:spPr>
            <a:xfrm>
              <a:off x="1160987" y="3858596"/>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4</a:t>
              </a:r>
            </a:p>
          </p:txBody>
        </p:sp>
        <p:sp>
          <p:nvSpPr>
            <p:cNvPr id="5" name="Rectangle 4">
              <a:extLst>
                <a:ext uri="{FF2B5EF4-FFF2-40B4-BE49-F238E27FC236}">
                  <a16:creationId xmlns:a16="http://schemas.microsoft.com/office/drawing/2014/main" id="{6A190BFF-C39E-F147-A1C8-D9BCF20581A1}"/>
                </a:ext>
              </a:extLst>
            </p:cNvPr>
            <p:cNvSpPr/>
            <p:nvPr/>
          </p:nvSpPr>
          <p:spPr>
            <a:xfrm>
              <a:off x="1535419" y="456457"/>
              <a:ext cx="3581223" cy="326402"/>
            </a:xfrm>
            <a:prstGeom prst="rect">
              <a:avLst/>
            </a:prstGeom>
            <a:solidFill>
              <a:srgbClr val="25A0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9" name="Rectangle 38">
              <a:extLst>
                <a:ext uri="{FF2B5EF4-FFF2-40B4-BE49-F238E27FC236}">
                  <a16:creationId xmlns:a16="http://schemas.microsoft.com/office/drawing/2014/main" id="{AECB5B9A-ADCF-5249-B2BE-08DDF4F0321D}"/>
                </a:ext>
              </a:extLst>
            </p:cNvPr>
            <p:cNvSpPr/>
            <p:nvPr/>
          </p:nvSpPr>
          <p:spPr>
            <a:xfrm>
              <a:off x="4636907" y="452232"/>
              <a:ext cx="396895" cy="3264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E1C7447-0944-8348-8DDB-7B4110843FC0}"/>
                </a:ext>
              </a:extLst>
            </p:cNvPr>
            <p:cNvSpPr/>
            <p:nvPr/>
          </p:nvSpPr>
          <p:spPr>
            <a:xfrm>
              <a:off x="4285005" y="452232"/>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2</a:t>
              </a:r>
            </a:p>
          </p:txBody>
        </p:sp>
        <p:sp>
          <p:nvSpPr>
            <p:cNvPr id="2" name="TextBox 1">
              <a:extLst>
                <a:ext uri="{FF2B5EF4-FFF2-40B4-BE49-F238E27FC236}">
                  <a16:creationId xmlns:a16="http://schemas.microsoft.com/office/drawing/2014/main" id="{143C939E-17DE-B542-B5C6-160613E83A66}"/>
                </a:ext>
              </a:extLst>
            </p:cNvPr>
            <p:cNvSpPr txBox="1"/>
            <p:nvPr/>
          </p:nvSpPr>
          <p:spPr>
            <a:xfrm>
              <a:off x="1602056" y="415378"/>
              <a:ext cx="333746" cy="400110"/>
            </a:xfrm>
            <a:prstGeom prst="rect">
              <a:avLst/>
            </a:prstGeom>
            <a:noFill/>
          </p:spPr>
          <p:txBody>
            <a:bodyPr wrap="none" rtlCol="0">
              <a:spAutoFit/>
            </a:bodyPr>
            <a:lstStyle/>
            <a:p>
              <a:r>
                <a:rPr lang="en-US" sz="2000">
                  <a:solidFill>
                    <a:schemeClr val="bg1"/>
                  </a:solidFill>
                </a:rPr>
                <a:t>&lt;</a:t>
              </a:r>
            </a:p>
          </p:txBody>
        </p:sp>
        <p:sp>
          <p:nvSpPr>
            <p:cNvPr id="28" name="Rectangle 27">
              <a:extLst>
                <a:ext uri="{FF2B5EF4-FFF2-40B4-BE49-F238E27FC236}">
                  <a16:creationId xmlns:a16="http://schemas.microsoft.com/office/drawing/2014/main" id="{9B2FCD2D-4811-A64F-AC9A-0ECA1325D534}"/>
                </a:ext>
              </a:extLst>
            </p:cNvPr>
            <p:cNvSpPr/>
            <p:nvPr/>
          </p:nvSpPr>
          <p:spPr>
            <a:xfrm>
              <a:off x="1573110" y="452232"/>
              <a:ext cx="396895" cy="3264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42977E8-384A-D742-9595-E4B6D36CCF2E}"/>
                </a:ext>
              </a:extLst>
            </p:cNvPr>
            <p:cNvPicPr>
              <a:picLocks noChangeAspect="1"/>
            </p:cNvPicPr>
            <p:nvPr/>
          </p:nvPicPr>
          <p:blipFill>
            <a:blip r:embed="rId3"/>
            <a:stretch>
              <a:fillRect/>
            </a:stretch>
          </p:blipFill>
          <p:spPr>
            <a:xfrm>
              <a:off x="4676030" y="460001"/>
              <a:ext cx="299724" cy="299724"/>
            </a:xfrm>
            <a:prstGeom prst="rect">
              <a:avLst/>
            </a:prstGeom>
          </p:spPr>
        </p:pic>
        <p:sp>
          <p:nvSpPr>
            <p:cNvPr id="30" name="Rectangle 29">
              <a:extLst>
                <a:ext uri="{FF2B5EF4-FFF2-40B4-BE49-F238E27FC236}">
                  <a16:creationId xmlns:a16="http://schemas.microsoft.com/office/drawing/2014/main" id="{746541BF-186F-F147-9064-317F9FFD19C3}"/>
                </a:ext>
              </a:extLst>
            </p:cNvPr>
            <p:cNvSpPr/>
            <p:nvPr/>
          </p:nvSpPr>
          <p:spPr>
            <a:xfrm>
              <a:off x="1573110" y="2723464"/>
              <a:ext cx="3510749" cy="9468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CD9A3CA-9844-7E42-9C26-0C3BD97CB1B3}"/>
                </a:ext>
              </a:extLst>
            </p:cNvPr>
            <p:cNvSpPr/>
            <p:nvPr/>
          </p:nvSpPr>
          <p:spPr>
            <a:xfrm>
              <a:off x="1160987" y="2700927"/>
              <a:ext cx="299724" cy="334850"/>
            </a:xfrm>
            <a:prstGeom prst="rect">
              <a:avLst/>
            </a:prstGeom>
            <a:solidFill>
              <a:srgbClr val="FFFF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85000"/>
                      <a:lumOff val="15000"/>
                    </a:schemeClr>
                  </a:solidFill>
                  <a:latin typeface="Calibri" panose="020F0502020204030204" pitchFamily="34" charset="0"/>
                  <a:cs typeface="Calibri" panose="020F0502020204030204" pitchFamily="34" charset="0"/>
                </a:rPr>
                <a:t>3</a:t>
              </a:r>
            </a:p>
          </p:txBody>
        </p:sp>
      </p:grpSp>
    </p:spTree>
    <p:extLst>
      <p:ext uri="{BB962C8B-B14F-4D97-AF65-F5344CB8AC3E}">
        <p14:creationId xmlns:p14="http://schemas.microsoft.com/office/powerpoint/2010/main" val="791822482"/>
      </p:ext>
    </p:extLst>
  </p:cSld>
  <p:clrMapOvr>
    <a:masterClrMapping/>
  </p:clrMapOvr>
</p:sld>
</file>

<file path=ppt/theme/theme1.xml><?xml version="1.0" encoding="utf-8"?>
<a:theme xmlns:a="http://schemas.openxmlformats.org/drawingml/2006/main" name="Badge">
  <a:themeElements>
    <a:clrScheme name="Custom 3">
      <a:dk1>
        <a:srgbClr val="000000"/>
      </a:dk1>
      <a:lt1>
        <a:srgbClr val="FFFFFF"/>
      </a:lt1>
      <a:dk2>
        <a:srgbClr val="24A099"/>
      </a:dk2>
      <a:lt2>
        <a:srgbClr val="F3F3F2"/>
      </a:lt2>
      <a:accent1>
        <a:srgbClr val="24A099"/>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docProps/app.xml><?xml version="1.0" encoding="utf-8"?>
<Properties xmlns="http://schemas.openxmlformats.org/officeDocument/2006/extended-properties" xmlns:vt="http://schemas.openxmlformats.org/officeDocument/2006/docPropsVTypes">
  <Template/>
  <TotalTime>984</TotalTime>
  <Words>1064</Words>
  <Application>Microsoft Macintosh PowerPoint</Application>
  <PresentationFormat>Widescreen</PresentationFormat>
  <Paragraphs>195</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Gill Sans MT</vt:lpstr>
      <vt:lpstr>Impact</vt:lpstr>
      <vt:lpstr>Badge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51</cp:revision>
  <dcterms:created xsi:type="dcterms:W3CDTF">2019-07-12T08:03:22Z</dcterms:created>
  <dcterms:modified xsi:type="dcterms:W3CDTF">2019-09-02T02:07:15Z</dcterms:modified>
</cp:coreProperties>
</file>